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sldIdLst>
    <p:sldId id="256" r:id="rId5"/>
    <p:sldId id="27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10" r:id="rId15"/>
    <p:sldId id="313" r:id="rId16"/>
    <p:sldId id="309" r:id="rId17"/>
    <p:sldId id="312" r:id="rId18"/>
    <p:sldId id="311" r:id="rId19"/>
    <p:sldId id="315" r:id="rId20"/>
    <p:sldId id="299" r:id="rId21"/>
    <p:sldId id="316" r:id="rId22"/>
    <p:sldId id="318" r:id="rId23"/>
    <p:sldId id="317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DA00"/>
    <a:srgbClr val="89E134"/>
    <a:srgbClr val="00E668"/>
    <a:srgbClr val="FFFFFF"/>
    <a:srgbClr val="2EC6C6"/>
    <a:srgbClr val="43FF98"/>
    <a:srgbClr val="4472C4"/>
    <a:srgbClr val="9FB7E1"/>
    <a:srgbClr val="000000"/>
    <a:srgbClr val="413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1BC6FE-B322-47AB-9394-5C7A235D5EB9}" v="324" dt="2024-04-08T13:43:01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8"/>
    <p:restoredTop sz="94678"/>
  </p:normalViewPr>
  <p:slideViewPr>
    <p:cSldViewPr snapToGrid="0" snapToObjects="1">
      <p:cViewPr varScale="1">
        <p:scale>
          <a:sx n="139" d="100"/>
          <a:sy n="139" d="100"/>
        </p:scale>
        <p:origin x="14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O COLA" userId="S::f.cola@cineca.it::25facf3d-773c-4387-a1a1-5d267626a3a8" providerId="AD" clId="Web-{8960954E-1560-EAD5-8B9E-029C4F40BB62}"/>
    <pc:docChg chg="addSld delSld">
      <pc:chgData name="FRANCESCO COLA" userId="S::f.cola@cineca.it::25facf3d-773c-4387-a1a1-5d267626a3a8" providerId="AD" clId="Web-{8960954E-1560-EAD5-8B9E-029C4F40BB62}" dt="2023-08-29T13:53:10.760" v="3"/>
      <pc:docMkLst>
        <pc:docMk/>
      </pc:docMkLst>
      <pc:sldChg chg="new del">
        <pc:chgData name="FRANCESCO COLA" userId="S::f.cola@cineca.it::25facf3d-773c-4387-a1a1-5d267626a3a8" providerId="AD" clId="Web-{8960954E-1560-EAD5-8B9E-029C4F40BB62}" dt="2023-08-29T13:53:08.948" v="2"/>
        <pc:sldMkLst>
          <pc:docMk/>
          <pc:sldMk cId="3950773429" sldId="298"/>
        </pc:sldMkLst>
      </pc:sldChg>
      <pc:sldChg chg="new del">
        <pc:chgData name="FRANCESCO COLA" userId="S::f.cola@cineca.it::25facf3d-773c-4387-a1a1-5d267626a3a8" providerId="AD" clId="Web-{8960954E-1560-EAD5-8B9E-029C4F40BB62}" dt="2023-08-29T13:53:10.760" v="3"/>
        <pc:sldMkLst>
          <pc:docMk/>
          <pc:sldMk cId="3214598784" sldId="299"/>
        </pc:sldMkLst>
      </pc:sldChg>
    </pc:docChg>
  </pc:docChgLst>
  <pc:docChgLst>
    <pc:chgData name="Mattia Mencagli" userId="4c0c1a08-d850-48a7-9be8-0ca73f7ad38a" providerId="ADAL" clId="{B91BC6FE-B322-47AB-9394-5C7A235D5EB9}"/>
    <pc:docChg chg="undo redo custSel addSld delSld modSld sldOrd">
      <pc:chgData name="Mattia Mencagli" userId="4c0c1a08-d850-48a7-9be8-0ca73f7ad38a" providerId="ADAL" clId="{B91BC6FE-B322-47AB-9394-5C7A235D5EB9}" dt="2024-04-08T13:46:07.495" v="6390" actId="14100"/>
      <pc:docMkLst>
        <pc:docMk/>
      </pc:docMkLst>
      <pc:sldChg chg="modSp mod">
        <pc:chgData name="Mattia Mencagli" userId="4c0c1a08-d850-48a7-9be8-0ca73f7ad38a" providerId="ADAL" clId="{B91BC6FE-B322-47AB-9394-5C7A235D5EB9}" dt="2024-03-22T11:35:27.664" v="55" actId="20577"/>
        <pc:sldMkLst>
          <pc:docMk/>
          <pc:sldMk cId="2940321853" sldId="256"/>
        </pc:sldMkLst>
        <pc:spChg chg="mod">
          <ac:chgData name="Mattia Mencagli" userId="4c0c1a08-d850-48a7-9be8-0ca73f7ad38a" providerId="ADAL" clId="{B91BC6FE-B322-47AB-9394-5C7A235D5EB9}" dt="2024-03-22T11:35:06.767" v="20"/>
          <ac:spMkLst>
            <pc:docMk/>
            <pc:sldMk cId="2940321853" sldId="256"/>
            <ac:spMk id="6" creationId="{2854A611-26B0-4944-A998-FED6C800CEEF}"/>
          </ac:spMkLst>
        </pc:spChg>
        <pc:spChg chg="mod">
          <ac:chgData name="Mattia Mencagli" userId="4c0c1a08-d850-48a7-9be8-0ca73f7ad38a" providerId="ADAL" clId="{B91BC6FE-B322-47AB-9394-5C7A235D5EB9}" dt="2024-03-22T11:35:27.664" v="55" actId="20577"/>
          <ac:spMkLst>
            <pc:docMk/>
            <pc:sldMk cId="2940321853" sldId="256"/>
            <ac:spMk id="7" creationId="{310C098C-1F64-1A46-B5F5-15ADB877E7B6}"/>
          </ac:spMkLst>
        </pc:spChg>
        <pc:spChg chg="mod">
          <ac:chgData name="Mattia Mencagli" userId="4c0c1a08-d850-48a7-9be8-0ca73f7ad38a" providerId="ADAL" clId="{B91BC6FE-B322-47AB-9394-5C7A235D5EB9}" dt="2024-03-22T11:35:24.205" v="45" actId="20577"/>
          <ac:spMkLst>
            <pc:docMk/>
            <pc:sldMk cId="2940321853" sldId="256"/>
            <ac:spMk id="8" creationId="{ED2F0262-DBF7-E54B-8D15-F0AD19CB260A}"/>
          </ac:spMkLst>
        </pc:spChg>
      </pc:sldChg>
      <pc:sldChg chg="del mod modShow">
        <pc:chgData name="Mattia Mencagli" userId="4c0c1a08-d850-48a7-9be8-0ca73f7ad38a" providerId="ADAL" clId="{B91BC6FE-B322-47AB-9394-5C7A235D5EB9}" dt="2024-04-05T12:57:04.335" v="4796" actId="47"/>
        <pc:sldMkLst>
          <pc:docMk/>
          <pc:sldMk cId="1017064360" sldId="263"/>
        </pc:sldMkLst>
      </pc:sldChg>
      <pc:sldChg chg="del mod modShow">
        <pc:chgData name="Mattia Mencagli" userId="4c0c1a08-d850-48a7-9be8-0ca73f7ad38a" providerId="ADAL" clId="{B91BC6FE-B322-47AB-9394-5C7A235D5EB9}" dt="2024-04-05T12:57:04.335" v="4796" actId="47"/>
        <pc:sldMkLst>
          <pc:docMk/>
          <pc:sldMk cId="1405980078" sldId="264"/>
        </pc:sldMkLst>
      </pc:sldChg>
      <pc:sldChg chg="del mod modShow">
        <pc:chgData name="Mattia Mencagli" userId="4c0c1a08-d850-48a7-9be8-0ca73f7ad38a" providerId="ADAL" clId="{B91BC6FE-B322-47AB-9394-5C7A235D5EB9}" dt="2024-04-05T12:57:04.335" v="4796" actId="47"/>
        <pc:sldMkLst>
          <pc:docMk/>
          <pc:sldMk cId="1750726851" sldId="266"/>
        </pc:sldMkLst>
      </pc:sldChg>
      <pc:sldChg chg="del mod ord modShow">
        <pc:chgData name="Mattia Mencagli" userId="4c0c1a08-d850-48a7-9be8-0ca73f7ad38a" providerId="ADAL" clId="{B91BC6FE-B322-47AB-9394-5C7A235D5EB9}" dt="2024-04-05T12:57:04.335" v="4796" actId="47"/>
        <pc:sldMkLst>
          <pc:docMk/>
          <pc:sldMk cId="3536851122" sldId="268"/>
        </pc:sldMkLst>
      </pc:sldChg>
      <pc:sldChg chg="addSp delSp modSp mod ord modShow">
        <pc:chgData name="Mattia Mencagli" userId="4c0c1a08-d850-48a7-9be8-0ca73f7ad38a" providerId="ADAL" clId="{B91BC6FE-B322-47AB-9394-5C7A235D5EB9}" dt="2024-04-05T13:02:06.851" v="4801" actId="1037"/>
        <pc:sldMkLst>
          <pc:docMk/>
          <pc:sldMk cId="2188835886" sldId="270"/>
        </pc:sldMkLst>
        <pc:spChg chg="mod">
          <ac:chgData name="Mattia Mencagli" userId="4c0c1a08-d850-48a7-9be8-0ca73f7ad38a" providerId="ADAL" clId="{B91BC6FE-B322-47AB-9394-5C7A235D5EB9}" dt="2024-04-04T07:03:10.462" v="104" actId="20577"/>
          <ac:spMkLst>
            <pc:docMk/>
            <pc:sldMk cId="2188835886" sldId="270"/>
            <ac:spMk id="6" creationId="{8B6A8B95-77E1-FA47-A08B-F2221BA715DB}"/>
          </ac:spMkLst>
        </pc:spChg>
        <pc:spChg chg="mod">
          <ac:chgData name="Mattia Mencagli" userId="4c0c1a08-d850-48a7-9be8-0ca73f7ad38a" providerId="ADAL" clId="{B91BC6FE-B322-47AB-9394-5C7A235D5EB9}" dt="2024-04-04T09:51:37.013" v="1210" actId="20577"/>
          <ac:spMkLst>
            <pc:docMk/>
            <pc:sldMk cId="2188835886" sldId="270"/>
            <ac:spMk id="7" creationId="{68DA5CF7-5ED8-864E-B46D-1682BBBCF8AA}"/>
          </ac:spMkLst>
        </pc:spChg>
        <pc:spChg chg="add del mod">
          <ac:chgData name="Mattia Mencagli" userId="4c0c1a08-d850-48a7-9be8-0ca73f7ad38a" providerId="ADAL" clId="{B91BC6FE-B322-47AB-9394-5C7A235D5EB9}" dt="2024-04-05T12:16:55.533" v="4522" actId="21"/>
          <ac:spMkLst>
            <pc:docMk/>
            <pc:sldMk cId="2188835886" sldId="270"/>
            <ac:spMk id="8" creationId="{78917F37-A02E-4180-4725-0CB047BACE5B}"/>
          </ac:spMkLst>
        </pc:spChg>
        <pc:picChg chg="add mod modCrop">
          <ac:chgData name="Mattia Mencagli" userId="4c0c1a08-d850-48a7-9be8-0ca73f7ad38a" providerId="ADAL" clId="{B91BC6FE-B322-47AB-9394-5C7A235D5EB9}" dt="2024-04-05T13:02:06.851" v="4801" actId="1037"/>
          <ac:picMkLst>
            <pc:docMk/>
            <pc:sldMk cId="2188835886" sldId="270"/>
            <ac:picMk id="4" creationId="{A424FC94-613E-E7DE-7092-977307EF8C2C}"/>
          </ac:picMkLst>
        </pc:picChg>
        <pc:picChg chg="del">
          <ac:chgData name="Mattia Mencagli" userId="4c0c1a08-d850-48a7-9be8-0ca73f7ad38a" providerId="ADAL" clId="{B91BC6FE-B322-47AB-9394-5C7A235D5EB9}" dt="2024-04-04T07:04:51.752" v="113" actId="478"/>
          <ac:picMkLst>
            <pc:docMk/>
            <pc:sldMk cId="2188835886" sldId="270"/>
            <ac:picMk id="10" creationId="{8953AAD1-BB3F-3B48-9734-150DC769D60B}"/>
          </ac:picMkLst>
        </pc:picChg>
      </pc:sldChg>
      <pc:sldChg chg="del mod modShow">
        <pc:chgData name="Mattia Mencagli" userId="4c0c1a08-d850-48a7-9be8-0ca73f7ad38a" providerId="ADAL" clId="{B91BC6FE-B322-47AB-9394-5C7A235D5EB9}" dt="2024-04-05T12:57:04.335" v="4796" actId="47"/>
        <pc:sldMkLst>
          <pc:docMk/>
          <pc:sldMk cId="527555937" sldId="297"/>
        </pc:sldMkLst>
      </pc:sldChg>
      <pc:sldChg chg="addSp delSp modSp add del mod ord modShow">
        <pc:chgData name="Mattia Mencagli" userId="4c0c1a08-d850-48a7-9be8-0ca73f7ad38a" providerId="ADAL" clId="{B91BC6FE-B322-47AB-9394-5C7A235D5EB9}" dt="2024-03-22T11:37:45.976" v="99" actId="47"/>
        <pc:sldMkLst>
          <pc:docMk/>
          <pc:sldMk cId="2556179778" sldId="298"/>
        </pc:sldMkLst>
        <pc:spChg chg="mod">
          <ac:chgData name="Mattia Mencagli" userId="4c0c1a08-d850-48a7-9be8-0ca73f7ad38a" providerId="ADAL" clId="{B91BC6FE-B322-47AB-9394-5C7A235D5EB9}" dt="2024-03-22T11:36:59.577" v="90" actId="20577"/>
          <ac:spMkLst>
            <pc:docMk/>
            <pc:sldMk cId="2556179778" sldId="298"/>
            <ac:spMk id="4" creationId="{47D8379E-CC58-7FF9-AB1F-23902DC18877}"/>
          </ac:spMkLst>
        </pc:spChg>
        <pc:spChg chg="add del">
          <ac:chgData name="Mattia Mencagli" userId="4c0c1a08-d850-48a7-9be8-0ca73f7ad38a" providerId="ADAL" clId="{B91BC6FE-B322-47AB-9394-5C7A235D5EB9}" dt="2024-03-22T11:37:24.605" v="93" actId="478"/>
          <ac:spMkLst>
            <pc:docMk/>
            <pc:sldMk cId="2556179778" sldId="298"/>
            <ac:spMk id="10" creationId="{A0A0AF59-17B0-57E2-D33D-3BB8FC456076}"/>
          </ac:spMkLst>
        </pc:spChg>
        <pc:spChg chg="mod">
          <ac:chgData name="Mattia Mencagli" userId="4c0c1a08-d850-48a7-9be8-0ca73f7ad38a" providerId="ADAL" clId="{B91BC6FE-B322-47AB-9394-5C7A235D5EB9}" dt="2024-03-22T11:36:50.089" v="65" actId="20577"/>
          <ac:spMkLst>
            <pc:docMk/>
            <pc:sldMk cId="2556179778" sldId="298"/>
            <ac:spMk id="11" creationId="{53E27A88-39D6-C7F6-F90A-48F2170FDF2E}"/>
          </ac:spMkLst>
        </pc:spChg>
        <pc:picChg chg="add mod">
          <ac:chgData name="Mattia Mencagli" userId="4c0c1a08-d850-48a7-9be8-0ca73f7ad38a" providerId="ADAL" clId="{B91BC6FE-B322-47AB-9394-5C7A235D5EB9}" dt="2024-03-22T11:37:14.248" v="92"/>
          <ac:picMkLst>
            <pc:docMk/>
            <pc:sldMk cId="2556179778" sldId="298"/>
            <ac:picMk id="2" creationId="{A9B1C241-DA0E-00C4-6164-D6AD8EB0214A}"/>
          </ac:picMkLst>
        </pc:picChg>
      </pc:sldChg>
      <pc:sldChg chg="addSp delSp modSp add mod">
        <pc:chgData name="Mattia Mencagli" userId="4c0c1a08-d850-48a7-9be8-0ca73f7ad38a" providerId="ADAL" clId="{B91BC6FE-B322-47AB-9394-5C7A235D5EB9}" dt="2024-03-22T11:37:42.802" v="98"/>
        <pc:sldMkLst>
          <pc:docMk/>
          <pc:sldMk cId="1330166404" sldId="299"/>
        </pc:sldMkLst>
        <pc:spChg chg="add mod">
          <ac:chgData name="Mattia Mencagli" userId="4c0c1a08-d850-48a7-9be8-0ca73f7ad38a" providerId="ADAL" clId="{B91BC6FE-B322-47AB-9394-5C7A235D5EB9}" dt="2024-03-22T11:37:42.802" v="98"/>
          <ac:spMkLst>
            <pc:docMk/>
            <pc:sldMk cId="1330166404" sldId="299"/>
            <ac:spMk id="2" creationId="{78F550D2-5A1B-A35F-3811-CD3ED3295EC5}"/>
          </ac:spMkLst>
        </pc:spChg>
        <pc:spChg chg="add mod">
          <ac:chgData name="Mattia Mencagli" userId="4c0c1a08-d850-48a7-9be8-0ca73f7ad38a" providerId="ADAL" clId="{B91BC6FE-B322-47AB-9394-5C7A235D5EB9}" dt="2024-03-22T11:37:42.802" v="98"/>
          <ac:spMkLst>
            <pc:docMk/>
            <pc:sldMk cId="1330166404" sldId="299"/>
            <ac:spMk id="3" creationId="{BA86F312-FF16-7521-FCBC-C43761C47B36}"/>
          </ac:spMkLst>
        </pc:spChg>
        <pc:spChg chg="del">
          <ac:chgData name="Mattia Mencagli" userId="4c0c1a08-d850-48a7-9be8-0ca73f7ad38a" providerId="ADAL" clId="{B91BC6FE-B322-47AB-9394-5C7A235D5EB9}" dt="2024-03-22T11:37:34.487" v="96" actId="478"/>
          <ac:spMkLst>
            <pc:docMk/>
            <pc:sldMk cId="1330166404" sldId="299"/>
            <ac:spMk id="6" creationId="{CAE5F301-4F1D-DBE9-348C-B06D89FF21E3}"/>
          </ac:spMkLst>
        </pc:spChg>
        <pc:spChg chg="del">
          <ac:chgData name="Mattia Mencagli" userId="4c0c1a08-d850-48a7-9be8-0ca73f7ad38a" providerId="ADAL" clId="{B91BC6FE-B322-47AB-9394-5C7A235D5EB9}" dt="2024-03-22T11:37:31.738" v="95" actId="478"/>
          <ac:spMkLst>
            <pc:docMk/>
            <pc:sldMk cId="1330166404" sldId="299"/>
            <ac:spMk id="7" creationId="{9BA195C9-219D-E455-EE1A-C8819482F072}"/>
          </ac:spMkLst>
        </pc:spChg>
        <pc:spChg chg="del">
          <ac:chgData name="Mattia Mencagli" userId="4c0c1a08-d850-48a7-9be8-0ca73f7ad38a" providerId="ADAL" clId="{B91BC6FE-B322-47AB-9394-5C7A235D5EB9}" dt="2024-03-22T11:37:36.013" v="97" actId="478"/>
          <ac:spMkLst>
            <pc:docMk/>
            <pc:sldMk cId="1330166404" sldId="299"/>
            <ac:spMk id="8" creationId="{FE3E2553-658B-3D47-A3F1-6E85E74224D1}"/>
          </ac:spMkLst>
        </pc:spChg>
        <pc:picChg chg="del">
          <ac:chgData name="Mattia Mencagli" userId="4c0c1a08-d850-48a7-9be8-0ca73f7ad38a" providerId="ADAL" clId="{B91BC6FE-B322-47AB-9394-5C7A235D5EB9}" dt="2024-03-22T11:37:31.738" v="95" actId="478"/>
          <ac:picMkLst>
            <pc:docMk/>
            <pc:sldMk cId="1330166404" sldId="299"/>
            <ac:picMk id="9" creationId="{F4747825-267F-4BED-4A13-C8269E6AD51F}"/>
          </ac:picMkLst>
        </pc:picChg>
      </pc:sldChg>
      <pc:sldChg chg="add del">
        <pc:chgData name="Mattia Mencagli" userId="4c0c1a08-d850-48a7-9be8-0ca73f7ad38a" providerId="ADAL" clId="{B91BC6FE-B322-47AB-9394-5C7A235D5EB9}" dt="2024-04-05T12:57:04.335" v="4796" actId="47"/>
        <pc:sldMkLst>
          <pc:docMk/>
          <pc:sldMk cId="3283661747" sldId="300"/>
        </pc:sldMkLst>
      </pc:sldChg>
      <pc:sldChg chg="addSp modSp add mod modShow">
        <pc:chgData name="Mattia Mencagli" userId="4c0c1a08-d850-48a7-9be8-0ca73f7ad38a" providerId="ADAL" clId="{B91BC6FE-B322-47AB-9394-5C7A235D5EB9}" dt="2024-04-08T09:49:46.047" v="5963" actId="20577"/>
        <pc:sldMkLst>
          <pc:docMk/>
          <pc:sldMk cId="1152646193" sldId="301"/>
        </pc:sldMkLst>
        <pc:spChg chg="add mod">
          <ac:chgData name="Mattia Mencagli" userId="4c0c1a08-d850-48a7-9be8-0ca73f7ad38a" providerId="ADAL" clId="{B91BC6FE-B322-47AB-9394-5C7A235D5EB9}" dt="2024-04-08T09:49:46.047" v="5963" actId="20577"/>
          <ac:spMkLst>
            <pc:docMk/>
            <pc:sldMk cId="1152646193" sldId="301"/>
            <ac:spMk id="2" creationId="{22FA0CB1-3E32-3DA9-187A-5ED3B83FBAD3}"/>
          </ac:spMkLst>
        </pc:spChg>
        <pc:spChg chg="add mod">
          <ac:chgData name="Mattia Mencagli" userId="4c0c1a08-d850-48a7-9be8-0ca73f7ad38a" providerId="ADAL" clId="{B91BC6FE-B322-47AB-9394-5C7A235D5EB9}" dt="2024-04-04T07:30:21.403" v="327" actId="1036"/>
          <ac:spMkLst>
            <pc:docMk/>
            <pc:sldMk cId="1152646193" sldId="301"/>
            <ac:spMk id="10" creationId="{C9501377-032E-0530-285B-205888F9F20E}"/>
          </ac:spMkLst>
        </pc:spChg>
        <pc:spChg chg="mod">
          <ac:chgData name="Mattia Mencagli" userId="4c0c1a08-d850-48a7-9be8-0ca73f7ad38a" providerId="ADAL" clId="{B91BC6FE-B322-47AB-9394-5C7A235D5EB9}" dt="2024-04-04T09:30:02.848" v="1125" actId="207"/>
          <ac:spMkLst>
            <pc:docMk/>
            <pc:sldMk cId="1152646193" sldId="301"/>
            <ac:spMk id="16" creationId="{4934CA6C-A758-1DA1-E184-8E2A3D45A785}"/>
          </ac:spMkLst>
        </pc:spChg>
        <pc:spChg chg="mod">
          <ac:chgData name="Mattia Mencagli" userId="4c0c1a08-d850-48a7-9be8-0ca73f7ad38a" providerId="ADAL" clId="{B91BC6FE-B322-47AB-9394-5C7A235D5EB9}" dt="2024-04-04T07:10:08.201" v="174" actId="20577"/>
          <ac:spMkLst>
            <pc:docMk/>
            <pc:sldMk cId="1152646193" sldId="301"/>
            <ac:spMk id="24" creationId="{3A0BFE78-8BC9-02F5-4F8A-464CC66EDB36}"/>
          </ac:spMkLst>
        </pc:spChg>
        <pc:spChg chg="mod">
          <ac:chgData name="Mattia Mencagli" userId="4c0c1a08-d850-48a7-9be8-0ca73f7ad38a" providerId="ADAL" clId="{B91BC6FE-B322-47AB-9394-5C7A235D5EB9}" dt="2024-04-04T07:16:22.151" v="233" actId="403"/>
          <ac:spMkLst>
            <pc:docMk/>
            <pc:sldMk cId="1152646193" sldId="301"/>
            <ac:spMk id="25" creationId="{C3C6EE54-B94D-4D1E-D0A8-74C9D974FF27}"/>
          </ac:spMkLst>
        </pc:spChg>
        <pc:picChg chg="add mod modCrop">
          <ac:chgData name="Mattia Mencagli" userId="4c0c1a08-d850-48a7-9be8-0ca73f7ad38a" providerId="ADAL" clId="{B91BC6FE-B322-47AB-9394-5C7A235D5EB9}" dt="2024-04-04T07:28:32.698" v="294" actId="1076"/>
          <ac:picMkLst>
            <pc:docMk/>
            <pc:sldMk cId="1152646193" sldId="301"/>
            <ac:picMk id="3" creationId="{1E6FC391-8083-EB13-E33F-9D45423E8DA4}"/>
          </ac:picMkLst>
        </pc:picChg>
        <pc:picChg chg="add mod modCrop">
          <ac:chgData name="Mattia Mencagli" userId="4c0c1a08-d850-48a7-9be8-0ca73f7ad38a" providerId="ADAL" clId="{B91BC6FE-B322-47AB-9394-5C7A235D5EB9}" dt="2024-04-04T07:29:33.778" v="314" actId="1076"/>
          <ac:picMkLst>
            <pc:docMk/>
            <pc:sldMk cId="1152646193" sldId="301"/>
            <ac:picMk id="5" creationId="{5CFD745D-8A97-F335-E5AA-98DD320541AF}"/>
          </ac:picMkLst>
        </pc:picChg>
        <pc:picChg chg="add mod">
          <ac:chgData name="Mattia Mencagli" userId="4c0c1a08-d850-48a7-9be8-0ca73f7ad38a" providerId="ADAL" clId="{B91BC6FE-B322-47AB-9394-5C7A235D5EB9}" dt="2024-04-04T07:29:17.049" v="306"/>
          <ac:picMkLst>
            <pc:docMk/>
            <pc:sldMk cId="1152646193" sldId="301"/>
            <ac:picMk id="7" creationId="{11D8559B-D12B-65ED-DC6C-A4E046868C14}"/>
          </ac:picMkLst>
        </pc:picChg>
        <pc:picChg chg="add mod">
          <ac:chgData name="Mattia Mencagli" userId="4c0c1a08-d850-48a7-9be8-0ca73f7ad38a" providerId="ADAL" clId="{B91BC6FE-B322-47AB-9394-5C7A235D5EB9}" dt="2024-04-04T07:29:29.084" v="313" actId="1076"/>
          <ac:picMkLst>
            <pc:docMk/>
            <pc:sldMk cId="1152646193" sldId="301"/>
            <ac:picMk id="9" creationId="{DC2A90A4-0DA7-FF3D-7D68-234C59E75822}"/>
          </ac:picMkLst>
        </pc:picChg>
      </pc:sldChg>
      <pc:sldChg chg="addSp delSp modSp add mod">
        <pc:chgData name="Mattia Mencagli" userId="4c0c1a08-d850-48a7-9be8-0ca73f7ad38a" providerId="ADAL" clId="{B91BC6FE-B322-47AB-9394-5C7A235D5EB9}" dt="2024-04-05T12:11:49.980" v="4493" actId="692"/>
        <pc:sldMkLst>
          <pc:docMk/>
          <pc:sldMk cId="3669380872" sldId="302"/>
        </pc:sldMkLst>
        <pc:spChg chg="del mod">
          <ac:chgData name="Mattia Mencagli" userId="4c0c1a08-d850-48a7-9be8-0ca73f7ad38a" providerId="ADAL" clId="{B91BC6FE-B322-47AB-9394-5C7A235D5EB9}" dt="2024-04-04T07:41:00.568" v="339" actId="478"/>
          <ac:spMkLst>
            <pc:docMk/>
            <pc:sldMk cId="3669380872" sldId="302"/>
            <ac:spMk id="2" creationId="{B4540782-CC0A-738A-6414-C5055BD74EFF}"/>
          </ac:spMkLst>
        </pc:spChg>
        <pc:spChg chg="add del mod">
          <ac:chgData name="Mattia Mencagli" userId="4c0c1a08-d850-48a7-9be8-0ca73f7ad38a" providerId="ADAL" clId="{B91BC6FE-B322-47AB-9394-5C7A235D5EB9}" dt="2024-04-05T09:15:14.461" v="3143" actId="478"/>
          <ac:spMkLst>
            <pc:docMk/>
            <pc:sldMk cId="3669380872" sldId="302"/>
            <ac:spMk id="3" creationId="{CBE9DCA7-93DB-9348-4FE3-DCF8C1B30AFB}"/>
          </ac:spMkLst>
        </pc:spChg>
        <pc:spChg chg="add mod">
          <ac:chgData name="Mattia Mencagli" userId="4c0c1a08-d850-48a7-9be8-0ca73f7ad38a" providerId="ADAL" clId="{B91BC6FE-B322-47AB-9394-5C7A235D5EB9}" dt="2024-04-04T09:30:07.883" v="1126" actId="207"/>
          <ac:spMkLst>
            <pc:docMk/>
            <pc:sldMk cId="3669380872" sldId="302"/>
            <ac:spMk id="6" creationId="{1A92AE59-3CCE-57A1-F5FB-7C37613ED1A6}"/>
          </ac:spMkLst>
        </pc:spChg>
        <pc:spChg chg="add mod">
          <ac:chgData name="Mattia Mencagli" userId="4c0c1a08-d850-48a7-9be8-0ca73f7ad38a" providerId="ADAL" clId="{B91BC6FE-B322-47AB-9394-5C7A235D5EB9}" dt="2024-04-04T08:54:19.029" v="453" actId="1076"/>
          <ac:spMkLst>
            <pc:docMk/>
            <pc:sldMk cId="3669380872" sldId="302"/>
            <ac:spMk id="7" creationId="{E9CF1CD1-5CA3-D3C8-41BE-218215265927}"/>
          </ac:spMkLst>
        </pc:spChg>
        <pc:spChg chg="del">
          <ac:chgData name="Mattia Mencagli" userId="4c0c1a08-d850-48a7-9be8-0ca73f7ad38a" providerId="ADAL" clId="{B91BC6FE-B322-47AB-9394-5C7A235D5EB9}" dt="2024-04-04T07:30:30.762" v="331" actId="478"/>
          <ac:spMkLst>
            <pc:docMk/>
            <pc:sldMk cId="3669380872" sldId="302"/>
            <ac:spMk id="10" creationId="{0199B004-C62C-BF60-DDE7-79644C0FF31E}"/>
          </ac:spMkLst>
        </pc:spChg>
        <pc:spChg chg="add del">
          <ac:chgData name="Mattia Mencagli" userId="4c0c1a08-d850-48a7-9be8-0ca73f7ad38a" providerId="ADAL" clId="{B91BC6FE-B322-47AB-9394-5C7A235D5EB9}" dt="2024-04-04T08:55:16.238" v="456" actId="22"/>
          <ac:spMkLst>
            <pc:docMk/>
            <pc:sldMk cId="3669380872" sldId="302"/>
            <ac:spMk id="11" creationId="{179914EF-8004-A84B-8017-C1C2BAF1FE60}"/>
          </ac:spMkLst>
        </pc:spChg>
        <pc:spChg chg="add del">
          <ac:chgData name="Mattia Mencagli" userId="4c0c1a08-d850-48a7-9be8-0ca73f7ad38a" providerId="ADAL" clId="{B91BC6FE-B322-47AB-9394-5C7A235D5EB9}" dt="2024-04-04T08:55:18.012" v="458" actId="22"/>
          <ac:spMkLst>
            <pc:docMk/>
            <pc:sldMk cId="3669380872" sldId="302"/>
            <ac:spMk id="13" creationId="{AE536DF8-CA46-BCAC-BEF7-7D74711901C1}"/>
          </ac:spMkLst>
        </pc:spChg>
        <pc:spChg chg="add mod">
          <ac:chgData name="Mattia Mencagli" userId="4c0c1a08-d850-48a7-9be8-0ca73f7ad38a" providerId="ADAL" clId="{B91BC6FE-B322-47AB-9394-5C7A235D5EB9}" dt="2024-04-05T07:16:49.246" v="1358" actId="14100"/>
          <ac:spMkLst>
            <pc:docMk/>
            <pc:sldMk cId="3669380872" sldId="302"/>
            <ac:spMk id="14" creationId="{1AAB57C4-4AE8-38BD-E79A-DCB95934E566}"/>
          </ac:spMkLst>
        </pc:spChg>
        <pc:spChg chg="add mod">
          <ac:chgData name="Mattia Mencagli" userId="4c0c1a08-d850-48a7-9be8-0ca73f7ad38a" providerId="ADAL" clId="{B91BC6FE-B322-47AB-9394-5C7A235D5EB9}" dt="2024-04-04T09:03:39.093" v="629" actId="14100"/>
          <ac:spMkLst>
            <pc:docMk/>
            <pc:sldMk cId="3669380872" sldId="302"/>
            <ac:spMk id="15" creationId="{0DFC9DAF-43EB-8F08-3088-3B461714C5ED}"/>
          </ac:spMkLst>
        </pc:spChg>
        <pc:spChg chg="del mod">
          <ac:chgData name="Mattia Mencagli" userId="4c0c1a08-d850-48a7-9be8-0ca73f7ad38a" providerId="ADAL" clId="{B91BC6FE-B322-47AB-9394-5C7A235D5EB9}" dt="2024-04-04T09:01:04.687" v="571" actId="478"/>
          <ac:spMkLst>
            <pc:docMk/>
            <pc:sldMk cId="3669380872" sldId="302"/>
            <ac:spMk id="16" creationId="{B6BD58A4-5237-DB5C-9124-C845297B8DEF}"/>
          </ac:spMkLst>
        </pc:spChg>
        <pc:spChg chg="add mod">
          <ac:chgData name="Mattia Mencagli" userId="4c0c1a08-d850-48a7-9be8-0ca73f7ad38a" providerId="ADAL" clId="{B91BC6FE-B322-47AB-9394-5C7A235D5EB9}" dt="2024-04-04T09:51:53.094" v="1212" actId="14100"/>
          <ac:spMkLst>
            <pc:docMk/>
            <pc:sldMk cId="3669380872" sldId="302"/>
            <ac:spMk id="17" creationId="{0A68613C-7911-6A5E-43BE-914318F8C205}"/>
          </ac:spMkLst>
        </pc:spChg>
        <pc:spChg chg="add mod">
          <ac:chgData name="Mattia Mencagli" userId="4c0c1a08-d850-48a7-9be8-0ca73f7ad38a" providerId="ADAL" clId="{B91BC6FE-B322-47AB-9394-5C7A235D5EB9}" dt="2024-04-04T08:59:40.954" v="529"/>
          <ac:spMkLst>
            <pc:docMk/>
            <pc:sldMk cId="3669380872" sldId="302"/>
            <ac:spMk id="18" creationId="{5734E5CB-CB1B-F837-6E33-E2F1EC27355E}"/>
          </ac:spMkLst>
        </pc:spChg>
        <pc:spChg chg="add mod">
          <ac:chgData name="Mattia Mencagli" userId="4c0c1a08-d850-48a7-9be8-0ca73f7ad38a" providerId="ADAL" clId="{B91BC6FE-B322-47AB-9394-5C7A235D5EB9}" dt="2024-04-04T09:51:48.878" v="1211" actId="14100"/>
          <ac:spMkLst>
            <pc:docMk/>
            <pc:sldMk cId="3669380872" sldId="302"/>
            <ac:spMk id="19" creationId="{67C4B673-521E-BE13-42BC-7E5289B034FA}"/>
          </ac:spMkLst>
        </pc:spChg>
        <pc:spChg chg="mod">
          <ac:chgData name="Mattia Mencagli" userId="4c0c1a08-d850-48a7-9be8-0ca73f7ad38a" providerId="ADAL" clId="{B91BC6FE-B322-47AB-9394-5C7A235D5EB9}" dt="2024-04-04T08:50:04.026" v="367" actId="20577"/>
          <ac:spMkLst>
            <pc:docMk/>
            <pc:sldMk cId="3669380872" sldId="302"/>
            <ac:spMk id="25" creationId="{33915D90-B080-41EB-952A-4E7CF7430CD1}"/>
          </ac:spMkLst>
        </pc:spChg>
        <pc:picChg chg="del">
          <ac:chgData name="Mattia Mencagli" userId="4c0c1a08-d850-48a7-9be8-0ca73f7ad38a" providerId="ADAL" clId="{B91BC6FE-B322-47AB-9394-5C7A235D5EB9}" dt="2024-04-04T07:30:31.235" v="332" actId="478"/>
          <ac:picMkLst>
            <pc:docMk/>
            <pc:sldMk cId="3669380872" sldId="302"/>
            <ac:picMk id="3" creationId="{3CD22D37-F3BE-FCFD-B492-33274D70DCD0}"/>
          </ac:picMkLst>
        </pc:picChg>
        <pc:picChg chg="del">
          <ac:chgData name="Mattia Mencagli" userId="4c0c1a08-d850-48a7-9be8-0ca73f7ad38a" providerId="ADAL" clId="{B91BC6FE-B322-47AB-9394-5C7A235D5EB9}" dt="2024-04-04T07:30:30.169" v="330" actId="478"/>
          <ac:picMkLst>
            <pc:docMk/>
            <pc:sldMk cId="3669380872" sldId="302"/>
            <ac:picMk id="5" creationId="{13168073-2843-12CF-E78A-C03EB7D0AEFF}"/>
          </ac:picMkLst>
        </pc:picChg>
        <pc:picChg chg="del">
          <ac:chgData name="Mattia Mencagli" userId="4c0c1a08-d850-48a7-9be8-0ca73f7ad38a" providerId="ADAL" clId="{B91BC6FE-B322-47AB-9394-5C7A235D5EB9}" dt="2024-04-04T07:30:29.548" v="329" actId="478"/>
          <ac:picMkLst>
            <pc:docMk/>
            <pc:sldMk cId="3669380872" sldId="302"/>
            <ac:picMk id="9" creationId="{78CBB6DA-432E-917C-94E7-F306EA9FC610}"/>
          </ac:picMkLst>
        </pc:picChg>
        <pc:cxnChg chg="add del mod">
          <ac:chgData name="Mattia Mencagli" userId="4c0c1a08-d850-48a7-9be8-0ca73f7ad38a" providerId="ADAL" clId="{B91BC6FE-B322-47AB-9394-5C7A235D5EB9}" dt="2024-04-05T12:11:49.980" v="4493" actId="692"/>
          <ac:cxnSpMkLst>
            <pc:docMk/>
            <pc:sldMk cId="3669380872" sldId="302"/>
            <ac:cxnSpMk id="20" creationId="{71C5E516-6C13-0345-86D9-0F90EF1FB5A1}"/>
          </ac:cxnSpMkLst>
        </pc:cxnChg>
        <pc:cxnChg chg="add mod">
          <ac:chgData name="Mattia Mencagli" userId="4c0c1a08-d850-48a7-9be8-0ca73f7ad38a" providerId="ADAL" clId="{B91BC6FE-B322-47AB-9394-5C7A235D5EB9}" dt="2024-04-05T12:11:49.980" v="4493" actId="692"/>
          <ac:cxnSpMkLst>
            <pc:docMk/>
            <pc:sldMk cId="3669380872" sldId="302"/>
            <ac:cxnSpMk id="22" creationId="{4A75F80E-04A3-6EE1-5699-D0F0F046B314}"/>
          </ac:cxnSpMkLst>
        </pc:cxnChg>
      </pc:sldChg>
      <pc:sldChg chg="addSp delSp modSp add mod">
        <pc:chgData name="Mattia Mencagli" userId="4c0c1a08-d850-48a7-9be8-0ca73f7ad38a" providerId="ADAL" clId="{B91BC6FE-B322-47AB-9394-5C7A235D5EB9}" dt="2024-04-05T12:40:29.765" v="4762" actId="1076"/>
        <pc:sldMkLst>
          <pc:docMk/>
          <pc:sldMk cId="2463816470" sldId="303"/>
        </pc:sldMkLst>
        <pc:spChg chg="add del mod">
          <ac:chgData name="Mattia Mencagli" userId="4c0c1a08-d850-48a7-9be8-0ca73f7ad38a" providerId="ADAL" clId="{B91BC6FE-B322-47AB-9394-5C7A235D5EB9}" dt="2024-04-05T12:40:24.847" v="4760" actId="1036"/>
          <ac:spMkLst>
            <pc:docMk/>
            <pc:sldMk cId="2463816470" sldId="303"/>
            <ac:spMk id="5" creationId="{3D97AD95-FDF0-9913-EDD2-9C490F83BDC3}"/>
          </ac:spMkLst>
        </pc:spChg>
        <pc:spChg chg="add del mod">
          <ac:chgData name="Mattia Mencagli" userId="4c0c1a08-d850-48a7-9be8-0ca73f7ad38a" providerId="ADAL" clId="{B91BC6FE-B322-47AB-9394-5C7A235D5EB9}" dt="2024-04-05T12:40:19.320" v="4757" actId="1076"/>
          <ac:spMkLst>
            <pc:docMk/>
            <pc:sldMk cId="2463816470" sldId="303"/>
            <ac:spMk id="6" creationId="{7C92FBE5-DD4F-B77F-4D00-54CAA3810BE1}"/>
          </ac:spMkLst>
        </pc:spChg>
        <pc:spChg chg="add del mod">
          <ac:chgData name="Mattia Mencagli" userId="4c0c1a08-d850-48a7-9be8-0ca73f7ad38a" providerId="ADAL" clId="{B91BC6FE-B322-47AB-9394-5C7A235D5EB9}" dt="2024-04-05T07:13:00.730" v="1220" actId="478"/>
          <ac:spMkLst>
            <pc:docMk/>
            <pc:sldMk cId="2463816470" sldId="303"/>
            <ac:spMk id="7" creationId="{DADF78D2-3307-744D-0BB5-93D1547CA3BC}"/>
          </ac:spMkLst>
        </pc:spChg>
        <pc:spChg chg="add del mod">
          <ac:chgData name="Mattia Mencagli" userId="4c0c1a08-d850-48a7-9be8-0ca73f7ad38a" providerId="ADAL" clId="{B91BC6FE-B322-47AB-9394-5C7A235D5EB9}" dt="2024-04-05T12:40:24.847" v="4760" actId="1036"/>
          <ac:spMkLst>
            <pc:docMk/>
            <pc:sldMk cId="2463816470" sldId="303"/>
            <ac:spMk id="8" creationId="{04E78D56-5788-60E3-844B-D9BC84AC932A}"/>
          </ac:spMkLst>
        </pc:spChg>
        <pc:spChg chg="add del mod">
          <ac:chgData name="Mattia Mencagli" userId="4c0c1a08-d850-48a7-9be8-0ca73f7ad38a" providerId="ADAL" clId="{B91BC6FE-B322-47AB-9394-5C7A235D5EB9}" dt="2024-04-05T12:40:28.363" v="4761" actId="1076"/>
          <ac:spMkLst>
            <pc:docMk/>
            <pc:sldMk cId="2463816470" sldId="303"/>
            <ac:spMk id="9" creationId="{EA664B07-1A30-CE12-3DEB-2391B6A66D9C}"/>
          </ac:spMkLst>
        </pc:spChg>
        <pc:spChg chg="add del mod">
          <ac:chgData name="Mattia Mencagli" userId="4c0c1a08-d850-48a7-9be8-0ca73f7ad38a" providerId="ADAL" clId="{B91BC6FE-B322-47AB-9394-5C7A235D5EB9}" dt="2024-04-05T12:40:29.765" v="4762" actId="1076"/>
          <ac:spMkLst>
            <pc:docMk/>
            <pc:sldMk cId="2463816470" sldId="303"/>
            <ac:spMk id="10" creationId="{D77A59C0-0FDE-2063-49DE-629B13343A8A}"/>
          </ac:spMkLst>
        </pc:spChg>
        <pc:spChg chg="add del mod">
          <ac:chgData name="Mattia Mencagli" userId="4c0c1a08-d850-48a7-9be8-0ca73f7ad38a" providerId="ADAL" clId="{B91BC6FE-B322-47AB-9394-5C7A235D5EB9}" dt="2024-04-05T07:13:00.730" v="1220" actId="478"/>
          <ac:spMkLst>
            <pc:docMk/>
            <pc:sldMk cId="2463816470" sldId="303"/>
            <ac:spMk id="11" creationId="{1726F355-856F-7618-563E-8CD0453628BA}"/>
          </ac:spMkLst>
        </pc:spChg>
        <pc:spChg chg="del">
          <ac:chgData name="Mattia Mencagli" userId="4c0c1a08-d850-48a7-9be8-0ca73f7ad38a" providerId="ADAL" clId="{B91BC6FE-B322-47AB-9394-5C7A235D5EB9}" dt="2024-04-04T09:18:49.888" v="872" actId="478"/>
          <ac:spMkLst>
            <pc:docMk/>
            <pc:sldMk cId="2463816470" sldId="303"/>
            <ac:spMk id="14" creationId="{7A1E5445-5DE8-21E8-9B4C-EB243A1C7CE4}"/>
          </ac:spMkLst>
        </pc:spChg>
        <pc:spChg chg="del">
          <ac:chgData name="Mattia Mencagli" userId="4c0c1a08-d850-48a7-9be8-0ca73f7ad38a" providerId="ADAL" clId="{B91BC6FE-B322-47AB-9394-5C7A235D5EB9}" dt="2024-04-04T09:19:47.825" v="930" actId="478"/>
          <ac:spMkLst>
            <pc:docMk/>
            <pc:sldMk cId="2463816470" sldId="303"/>
            <ac:spMk id="15" creationId="{F6B628A3-9696-55A1-149E-70314F4D3D4F}"/>
          </ac:spMkLst>
        </pc:spChg>
        <pc:spChg chg="del mod">
          <ac:chgData name="Mattia Mencagli" userId="4c0c1a08-d850-48a7-9be8-0ca73f7ad38a" providerId="ADAL" clId="{B91BC6FE-B322-47AB-9394-5C7A235D5EB9}" dt="2024-04-04T09:19:47.825" v="930" actId="478"/>
          <ac:spMkLst>
            <pc:docMk/>
            <pc:sldMk cId="2463816470" sldId="303"/>
            <ac:spMk id="17" creationId="{5C612A12-864A-6584-C1A3-284E7048F08C}"/>
          </ac:spMkLst>
        </pc:spChg>
        <pc:spChg chg="del mod">
          <ac:chgData name="Mattia Mencagli" userId="4c0c1a08-d850-48a7-9be8-0ca73f7ad38a" providerId="ADAL" clId="{B91BC6FE-B322-47AB-9394-5C7A235D5EB9}" dt="2024-04-04T09:19:47.825" v="930" actId="478"/>
          <ac:spMkLst>
            <pc:docMk/>
            <pc:sldMk cId="2463816470" sldId="303"/>
            <ac:spMk id="19" creationId="{AC95588B-1EAF-1470-D205-92E7C1F95723}"/>
          </ac:spMkLst>
        </pc:spChg>
        <pc:spChg chg="mod">
          <ac:chgData name="Mattia Mencagli" userId="4c0c1a08-d850-48a7-9be8-0ca73f7ad38a" providerId="ADAL" clId="{B91BC6FE-B322-47AB-9394-5C7A235D5EB9}" dt="2024-04-04T09:04:33.969" v="636" actId="20577"/>
          <ac:spMkLst>
            <pc:docMk/>
            <pc:sldMk cId="2463816470" sldId="303"/>
            <ac:spMk id="25" creationId="{02DE9BD6-FDAF-84DB-0DA8-F590D27D61F2}"/>
          </ac:spMkLst>
        </pc:spChg>
        <pc:cxnChg chg="del mod">
          <ac:chgData name="Mattia Mencagli" userId="4c0c1a08-d850-48a7-9be8-0ca73f7ad38a" providerId="ADAL" clId="{B91BC6FE-B322-47AB-9394-5C7A235D5EB9}" dt="2024-04-04T09:19:47.825" v="930" actId="478"/>
          <ac:cxnSpMkLst>
            <pc:docMk/>
            <pc:sldMk cId="2463816470" sldId="303"/>
            <ac:cxnSpMk id="20" creationId="{1DC8C247-E900-637B-43E4-D90AAD0F184C}"/>
          </ac:cxnSpMkLst>
        </pc:cxnChg>
        <pc:cxnChg chg="del mod">
          <ac:chgData name="Mattia Mencagli" userId="4c0c1a08-d850-48a7-9be8-0ca73f7ad38a" providerId="ADAL" clId="{B91BC6FE-B322-47AB-9394-5C7A235D5EB9}" dt="2024-04-04T09:19:47.825" v="930" actId="478"/>
          <ac:cxnSpMkLst>
            <pc:docMk/>
            <pc:sldMk cId="2463816470" sldId="303"/>
            <ac:cxnSpMk id="22" creationId="{E1C8E92E-3B16-FA35-01E4-7C271352D0B6}"/>
          </ac:cxnSpMkLst>
        </pc:cxnChg>
      </pc:sldChg>
      <pc:sldChg chg="addSp delSp modSp add mod">
        <pc:chgData name="Mattia Mencagli" userId="4c0c1a08-d850-48a7-9be8-0ca73f7ad38a" providerId="ADAL" clId="{B91BC6FE-B322-47AB-9394-5C7A235D5EB9}" dt="2024-04-05T09:16:36.183" v="3210" actId="108"/>
        <pc:sldMkLst>
          <pc:docMk/>
          <pc:sldMk cId="3516599088" sldId="304"/>
        </pc:sldMkLst>
        <pc:spChg chg="add mod">
          <ac:chgData name="Mattia Mencagli" userId="4c0c1a08-d850-48a7-9be8-0ca73f7ad38a" providerId="ADAL" clId="{B91BC6FE-B322-47AB-9394-5C7A235D5EB9}" dt="2024-04-05T07:22:55.708" v="1469" actId="164"/>
          <ac:spMkLst>
            <pc:docMk/>
            <pc:sldMk cId="3516599088" sldId="304"/>
            <ac:spMk id="2" creationId="{FF15FCEE-2750-D855-88F3-15985F10FC7A}"/>
          </ac:spMkLst>
        </pc:spChg>
        <pc:spChg chg="add mod">
          <ac:chgData name="Mattia Mencagli" userId="4c0c1a08-d850-48a7-9be8-0ca73f7ad38a" providerId="ADAL" clId="{B91BC6FE-B322-47AB-9394-5C7A235D5EB9}" dt="2024-04-05T07:22:55.708" v="1469" actId="164"/>
          <ac:spMkLst>
            <pc:docMk/>
            <pc:sldMk cId="3516599088" sldId="304"/>
            <ac:spMk id="3" creationId="{D91E76BC-BA2C-6AC7-8038-04A27FB025C0}"/>
          </ac:spMkLst>
        </pc:spChg>
        <pc:spChg chg="del">
          <ac:chgData name="Mattia Mencagli" userId="4c0c1a08-d850-48a7-9be8-0ca73f7ad38a" providerId="ADAL" clId="{B91BC6FE-B322-47AB-9394-5C7A235D5EB9}" dt="2024-04-05T07:13:08.158" v="1221" actId="478"/>
          <ac:spMkLst>
            <pc:docMk/>
            <pc:sldMk cId="3516599088" sldId="304"/>
            <ac:spMk id="5" creationId="{84F05D30-0791-94B0-E39E-8BA168ED8F68}"/>
          </ac:spMkLst>
        </pc:spChg>
        <pc:spChg chg="del">
          <ac:chgData name="Mattia Mencagli" userId="4c0c1a08-d850-48a7-9be8-0ca73f7ad38a" providerId="ADAL" clId="{B91BC6FE-B322-47AB-9394-5C7A235D5EB9}" dt="2024-04-05T07:13:08.158" v="1221" actId="478"/>
          <ac:spMkLst>
            <pc:docMk/>
            <pc:sldMk cId="3516599088" sldId="304"/>
            <ac:spMk id="6" creationId="{024196F4-B114-3270-776B-DE8BD63DDC13}"/>
          </ac:spMkLst>
        </pc:spChg>
        <pc:spChg chg="del">
          <ac:chgData name="Mattia Mencagli" userId="4c0c1a08-d850-48a7-9be8-0ca73f7ad38a" providerId="ADAL" clId="{B91BC6FE-B322-47AB-9394-5C7A235D5EB9}" dt="2024-04-05T07:22:29.316" v="1462" actId="478"/>
          <ac:spMkLst>
            <pc:docMk/>
            <pc:sldMk cId="3516599088" sldId="304"/>
            <ac:spMk id="7" creationId="{E6406ED3-89FB-9D46-2ED1-C899793CF09B}"/>
          </ac:spMkLst>
        </pc:spChg>
        <pc:spChg chg="del">
          <ac:chgData name="Mattia Mencagli" userId="4c0c1a08-d850-48a7-9be8-0ca73f7ad38a" providerId="ADAL" clId="{B91BC6FE-B322-47AB-9394-5C7A235D5EB9}" dt="2024-04-05T07:13:08.158" v="1221" actId="478"/>
          <ac:spMkLst>
            <pc:docMk/>
            <pc:sldMk cId="3516599088" sldId="304"/>
            <ac:spMk id="8" creationId="{E56FBFA5-26A4-AD97-5BC3-E1C2A297EB48}"/>
          </ac:spMkLst>
        </pc:spChg>
        <pc:spChg chg="del">
          <ac:chgData name="Mattia Mencagli" userId="4c0c1a08-d850-48a7-9be8-0ca73f7ad38a" providerId="ADAL" clId="{B91BC6FE-B322-47AB-9394-5C7A235D5EB9}" dt="2024-04-05T07:13:08.158" v="1221" actId="478"/>
          <ac:spMkLst>
            <pc:docMk/>
            <pc:sldMk cId="3516599088" sldId="304"/>
            <ac:spMk id="9" creationId="{89508C28-8695-B8A0-A188-8D411393A0D5}"/>
          </ac:spMkLst>
        </pc:spChg>
        <pc:spChg chg="del">
          <ac:chgData name="Mattia Mencagli" userId="4c0c1a08-d850-48a7-9be8-0ca73f7ad38a" providerId="ADAL" clId="{B91BC6FE-B322-47AB-9394-5C7A235D5EB9}" dt="2024-04-05T07:13:08.158" v="1221" actId="478"/>
          <ac:spMkLst>
            <pc:docMk/>
            <pc:sldMk cId="3516599088" sldId="304"/>
            <ac:spMk id="10" creationId="{6F18662D-DDD1-B372-3D08-633F551E0917}"/>
          </ac:spMkLst>
        </pc:spChg>
        <pc:spChg chg="del">
          <ac:chgData name="Mattia Mencagli" userId="4c0c1a08-d850-48a7-9be8-0ca73f7ad38a" providerId="ADAL" clId="{B91BC6FE-B322-47AB-9394-5C7A235D5EB9}" dt="2024-04-05T07:13:08.158" v="1221" actId="478"/>
          <ac:spMkLst>
            <pc:docMk/>
            <pc:sldMk cId="3516599088" sldId="304"/>
            <ac:spMk id="11" creationId="{48CD2399-0942-D984-310C-02621B6AE7B1}"/>
          </ac:spMkLst>
        </pc:spChg>
        <pc:spChg chg="add mod">
          <ac:chgData name="Mattia Mencagli" userId="4c0c1a08-d850-48a7-9be8-0ca73f7ad38a" providerId="ADAL" clId="{B91BC6FE-B322-47AB-9394-5C7A235D5EB9}" dt="2024-04-05T07:22:55.708" v="1469" actId="164"/>
          <ac:spMkLst>
            <pc:docMk/>
            <pc:sldMk cId="3516599088" sldId="304"/>
            <ac:spMk id="12" creationId="{10AC4389-F5A4-1670-EA82-A24B6F131C37}"/>
          </ac:spMkLst>
        </pc:spChg>
        <pc:spChg chg="add mod">
          <ac:chgData name="Mattia Mencagli" userId="4c0c1a08-d850-48a7-9be8-0ca73f7ad38a" providerId="ADAL" clId="{B91BC6FE-B322-47AB-9394-5C7A235D5EB9}" dt="2024-04-05T07:22:55.708" v="1469" actId="164"/>
          <ac:spMkLst>
            <pc:docMk/>
            <pc:sldMk cId="3516599088" sldId="304"/>
            <ac:spMk id="20" creationId="{23744ED3-2A36-F592-6DD5-5A6B1A31C2C8}"/>
          </ac:spMkLst>
        </pc:spChg>
        <pc:spChg chg="add mod">
          <ac:chgData name="Mattia Mencagli" userId="4c0c1a08-d850-48a7-9be8-0ca73f7ad38a" providerId="ADAL" clId="{B91BC6FE-B322-47AB-9394-5C7A235D5EB9}" dt="2024-04-05T07:22:55.708" v="1469" actId="164"/>
          <ac:spMkLst>
            <pc:docMk/>
            <pc:sldMk cId="3516599088" sldId="304"/>
            <ac:spMk id="21" creationId="{5AB2C0B8-F6FE-68CF-2D97-4521DF11EE92}"/>
          </ac:spMkLst>
        </pc:spChg>
        <pc:spChg chg="add mod">
          <ac:chgData name="Mattia Mencagli" userId="4c0c1a08-d850-48a7-9be8-0ca73f7ad38a" providerId="ADAL" clId="{B91BC6FE-B322-47AB-9394-5C7A235D5EB9}" dt="2024-04-05T07:22:55.708" v="1469" actId="164"/>
          <ac:spMkLst>
            <pc:docMk/>
            <pc:sldMk cId="3516599088" sldId="304"/>
            <ac:spMk id="22" creationId="{6C89D280-4937-A052-65CE-522ECC501A2F}"/>
          </ac:spMkLst>
        </pc:spChg>
        <pc:spChg chg="mod">
          <ac:chgData name="Mattia Mencagli" userId="4c0c1a08-d850-48a7-9be8-0ca73f7ad38a" providerId="ADAL" clId="{B91BC6FE-B322-47AB-9394-5C7A235D5EB9}" dt="2024-04-05T07:25:42.949" v="1485" actId="20577"/>
          <ac:spMkLst>
            <pc:docMk/>
            <pc:sldMk cId="3516599088" sldId="304"/>
            <ac:spMk id="25" creationId="{F7CED83E-C18C-10DE-78C6-BE1714B318D8}"/>
          </ac:spMkLst>
        </pc:spChg>
        <pc:spChg chg="add mod">
          <ac:chgData name="Mattia Mencagli" userId="4c0c1a08-d850-48a7-9be8-0ca73f7ad38a" providerId="ADAL" clId="{B91BC6FE-B322-47AB-9394-5C7A235D5EB9}" dt="2024-04-05T08:57:48.983" v="2886" actId="14100"/>
          <ac:spMkLst>
            <pc:docMk/>
            <pc:sldMk cId="3516599088" sldId="304"/>
            <ac:spMk id="26" creationId="{B84E8D7A-B018-3B25-D4AF-51368EC297D4}"/>
          </ac:spMkLst>
        </pc:spChg>
        <pc:spChg chg="add del">
          <ac:chgData name="Mattia Mencagli" userId="4c0c1a08-d850-48a7-9be8-0ca73f7ad38a" providerId="ADAL" clId="{B91BC6FE-B322-47AB-9394-5C7A235D5EB9}" dt="2024-04-05T09:15:25.144" v="3145" actId="22"/>
          <ac:spMkLst>
            <pc:docMk/>
            <pc:sldMk cId="3516599088" sldId="304"/>
            <ac:spMk id="29" creationId="{60640D5C-5908-CD98-CD49-1D08591D2A93}"/>
          </ac:spMkLst>
        </pc:spChg>
        <pc:spChg chg="add mod">
          <ac:chgData name="Mattia Mencagli" userId="4c0c1a08-d850-48a7-9be8-0ca73f7ad38a" providerId="ADAL" clId="{B91BC6FE-B322-47AB-9394-5C7A235D5EB9}" dt="2024-04-05T09:16:36.183" v="3210" actId="108"/>
          <ac:spMkLst>
            <pc:docMk/>
            <pc:sldMk cId="3516599088" sldId="304"/>
            <ac:spMk id="31" creationId="{AA1AAE6C-54F5-8204-EC79-619D86904B77}"/>
          </ac:spMkLst>
        </pc:spChg>
        <pc:grpChg chg="add mod">
          <ac:chgData name="Mattia Mencagli" userId="4c0c1a08-d850-48a7-9be8-0ca73f7ad38a" providerId="ADAL" clId="{B91BC6FE-B322-47AB-9394-5C7A235D5EB9}" dt="2024-04-05T07:22:55.708" v="1469" actId="164"/>
          <ac:grpSpMkLst>
            <pc:docMk/>
            <pc:sldMk cId="3516599088" sldId="304"/>
            <ac:grpSpMk id="27" creationId="{6BCC51A5-E212-88BE-8DB4-5E454019C94B}"/>
          </ac:grpSpMkLst>
        </pc:grpChg>
        <pc:cxnChg chg="add mod">
          <ac:chgData name="Mattia Mencagli" userId="4c0c1a08-d850-48a7-9be8-0ca73f7ad38a" providerId="ADAL" clId="{B91BC6FE-B322-47AB-9394-5C7A235D5EB9}" dt="2024-04-05T07:22:55.708" v="1469" actId="164"/>
          <ac:cxnSpMkLst>
            <pc:docMk/>
            <pc:sldMk cId="3516599088" sldId="304"/>
            <ac:cxnSpMk id="14" creationId="{6ECE7852-4FE4-AE58-9225-A649AF17AAB9}"/>
          </ac:cxnSpMkLst>
        </pc:cxnChg>
        <pc:cxnChg chg="add mod">
          <ac:chgData name="Mattia Mencagli" userId="4c0c1a08-d850-48a7-9be8-0ca73f7ad38a" providerId="ADAL" clId="{B91BC6FE-B322-47AB-9394-5C7A235D5EB9}" dt="2024-04-05T07:22:55.708" v="1469" actId="164"/>
          <ac:cxnSpMkLst>
            <pc:docMk/>
            <pc:sldMk cId="3516599088" sldId="304"/>
            <ac:cxnSpMk id="15" creationId="{EFC44915-D8E3-6704-9D04-631E762D0884}"/>
          </ac:cxnSpMkLst>
        </pc:cxnChg>
        <pc:cxnChg chg="add mod">
          <ac:chgData name="Mattia Mencagli" userId="4c0c1a08-d850-48a7-9be8-0ca73f7ad38a" providerId="ADAL" clId="{B91BC6FE-B322-47AB-9394-5C7A235D5EB9}" dt="2024-04-05T07:22:55.708" v="1469" actId="164"/>
          <ac:cxnSpMkLst>
            <pc:docMk/>
            <pc:sldMk cId="3516599088" sldId="304"/>
            <ac:cxnSpMk id="17" creationId="{49FE9482-0376-100D-F148-31D4294AF861}"/>
          </ac:cxnSpMkLst>
        </pc:cxnChg>
      </pc:sldChg>
      <pc:sldChg chg="addSp delSp modSp add mod">
        <pc:chgData name="Mattia Mencagli" userId="4c0c1a08-d850-48a7-9be8-0ca73f7ad38a" providerId="ADAL" clId="{B91BC6FE-B322-47AB-9394-5C7A235D5EB9}" dt="2024-04-05T08:23:29.017" v="2439" actId="20577"/>
        <pc:sldMkLst>
          <pc:docMk/>
          <pc:sldMk cId="1867067134" sldId="305"/>
        </pc:sldMkLst>
        <pc:spChg chg="mod topLvl">
          <ac:chgData name="Mattia Mencagli" userId="4c0c1a08-d850-48a7-9be8-0ca73f7ad38a" providerId="ADAL" clId="{B91BC6FE-B322-47AB-9394-5C7A235D5EB9}" dt="2024-04-05T07:53:29.218" v="2161" actId="164"/>
          <ac:spMkLst>
            <pc:docMk/>
            <pc:sldMk cId="1867067134" sldId="305"/>
            <ac:spMk id="2" creationId="{DF212980-D8FE-E0AB-0E5D-C4B05F86FEA4}"/>
          </ac:spMkLst>
        </pc:spChg>
        <pc:spChg chg="mod topLvl">
          <ac:chgData name="Mattia Mencagli" userId="4c0c1a08-d850-48a7-9be8-0ca73f7ad38a" providerId="ADAL" clId="{B91BC6FE-B322-47AB-9394-5C7A235D5EB9}" dt="2024-04-05T07:53:29.218" v="2161" actId="164"/>
          <ac:spMkLst>
            <pc:docMk/>
            <pc:sldMk cId="1867067134" sldId="305"/>
            <ac:spMk id="3" creationId="{2FFDB09A-3B45-05C8-D812-593062AFE5CA}"/>
          </ac:spMkLst>
        </pc:spChg>
        <pc:spChg chg="mod">
          <ac:chgData name="Mattia Mencagli" userId="4c0c1a08-d850-48a7-9be8-0ca73f7ad38a" providerId="ADAL" clId="{B91BC6FE-B322-47AB-9394-5C7A235D5EB9}" dt="2024-04-05T07:50:29.130" v="2072" actId="1076"/>
          <ac:spMkLst>
            <pc:docMk/>
            <pc:sldMk cId="1867067134" sldId="305"/>
            <ac:spMk id="4" creationId="{D016ED0A-81E8-78BF-E04B-605C419A4316}"/>
          </ac:spMkLst>
        </pc:spChg>
        <pc:spChg chg="add mod topLvl">
          <ac:chgData name="Mattia Mencagli" userId="4c0c1a08-d850-48a7-9be8-0ca73f7ad38a" providerId="ADAL" clId="{B91BC6FE-B322-47AB-9394-5C7A235D5EB9}" dt="2024-04-05T07:53:29.218" v="2161" actId="164"/>
          <ac:spMkLst>
            <pc:docMk/>
            <pc:sldMk cId="1867067134" sldId="305"/>
            <ac:spMk id="5" creationId="{9A3AAE66-9581-D58C-594C-11C534BFE9B2}"/>
          </ac:spMkLst>
        </pc:spChg>
        <pc:spChg chg="mod topLvl">
          <ac:chgData name="Mattia Mencagli" userId="4c0c1a08-d850-48a7-9be8-0ca73f7ad38a" providerId="ADAL" clId="{B91BC6FE-B322-47AB-9394-5C7A235D5EB9}" dt="2024-04-05T07:53:29.218" v="2161" actId="164"/>
          <ac:spMkLst>
            <pc:docMk/>
            <pc:sldMk cId="1867067134" sldId="305"/>
            <ac:spMk id="12" creationId="{0D3CAF95-26CF-3F79-A7F1-1CE5E621625B}"/>
          </ac:spMkLst>
        </pc:spChg>
        <pc:spChg chg="add mod topLvl">
          <ac:chgData name="Mattia Mencagli" userId="4c0c1a08-d850-48a7-9be8-0ca73f7ad38a" providerId="ADAL" clId="{B91BC6FE-B322-47AB-9394-5C7A235D5EB9}" dt="2024-04-05T07:53:29.218" v="2161" actId="164"/>
          <ac:spMkLst>
            <pc:docMk/>
            <pc:sldMk cId="1867067134" sldId="305"/>
            <ac:spMk id="18" creationId="{8CE70B88-A8BF-7163-ADCF-A6E8D749633F}"/>
          </ac:spMkLst>
        </pc:spChg>
        <pc:spChg chg="mod topLvl">
          <ac:chgData name="Mattia Mencagli" userId="4c0c1a08-d850-48a7-9be8-0ca73f7ad38a" providerId="ADAL" clId="{B91BC6FE-B322-47AB-9394-5C7A235D5EB9}" dt="2024-04-05T07:53:29.218" v="2161" actId="164"/>
          <ac:spMkLst>
            <pc:docMk/>
            <pc:sldMk cId="1867067134" sldId="305"/>
            <ac:spMk id="20" creationId="{C109BEB6-88B6-BD5B-C36A-18C738C4C12B}"/>
          </ac:spMkLst>
        </pc:spChg>
        <pc:spChg chg="mod ord topLvl">
          <ac:chgData name="Mattia Mencagli" userId="4c0c1a08-d850-48a7-9be8-0ca73f7ad38a" providerId="ADAL" clId="{B91BC6FE-B322-47AB-9394-5C7A235D5EB9}" dt="2024-04-05T07:53:29.218" v="2161" actId="164"/>
          <ac:spMkLst>
            <pc:docMk/>
            <pc:sldMk cId="1867067134" sldId="305"/>
            <ac:spMk id="21" creationId="{B7653EDB-D89C-9145-36CB-113C10D7D18E}"/>
          </ac:spMkLst>
        </pc:spChg>
        <pc:spChg chg="mod topLvl">
          <ac:chgData name="Mattia Mencagli" userId="4c0c1a08-d850-48a7-9be8-0ca73f7ad38a" providerId="ADAL" clId="{B91BC6FE-B322-47AB-9394-5C7A235D5EB9}" dt="2024-04-05T07:53:29.218" v="2161" actId="164"/>
          <ac:spMkLst>
            <pc:docMk/>
            <pc:sldMk cId="1867067134" sldId="305"/>
            <ac:spMk id="22" creationId="{39531B32-1214-1C51-178E-792EF547E723}"/>
          </ac:spMkLst>
        </pc:spChg>
        <pc:spChg chg="mod">
          <ac:chgData name="Mattia Mencagli" userId="4c0c1a08-d850-48a7-9be8-0ca73f7ad38a" providerId="ADAL" clId="{B91BC6FE-B322-47AB-9394-5C7A235D5EB9}" dt="2024-04-05T07:45:41.522" v="1971" actId="20577"/>
          <ac:spMkLst>
            <pc:docMk/>
            <pc:sldMk cId="1867067134" sldId="305"/>
            <ac:spMk id="25" creationId="{3098DB97-49FD-AB89-D149-C9E010F760A6}"/>
          </ac:spMkLst>
        </pc:spChg>
        <pc:spChg chg="del">
          <ac:chgData name="Mattia Mencagli" userId="4c0c1a08-d850-48a7-9be8-0ca73f7ad38a" providerId="ADAL" clId="{B91BC6FE-B322-47AB-9394-5C7A235D5EB9}" dt="2024-04-05T07:25:59.678" v="1507" actId="478"/>
          <ac:spMkLst>
            <pc:docMk/>
            <pc:sldMk cId="1867067134" sldId="305"/>
            <ac:spMk id="26" creationId="{7005727B-06F8-2BAA-13AC-6EEFD3D33037}"/>
          </ac:spMkLst>
        </pc:spChg>
        <pc:spChg chg="add mod">
          <ac:chgData name="Mattia Mencagli" userId="4c0c1a08-d850-48a7-9be8-0ca73f7ad38a" providerId="ADAL" clId="{B91BC6FE-B322-47AB-9394-5C7A235D5EB9}" dt="2024-04-05T07:31:02.073" v="1655"/>
          <ac:spMkLst>
            <pc:docMk/>
            <pc:sldMk cId="1867067134" sldId="305"/>
            <ac:spMk id="28" creationId="{ED025632-FD5D-8CD7-F59A-D44047EC25E7}"/>
          </ac:spMkLst>
        </pc:spChg>
        <pc:spChg chg="add mod">
          <ac:chgData name="Mattia Mencagli" userId="4c0c1a08-d850-48a7-9be8-0ca73f7ad38a" providerId="ADAL" clId="{B91BC6FE-B322-47AB-9394-5C7A235D5EB9}" dt="2024-04-05T08:23:22.164" v="2437" actId="207"/>
          <ac:spMkLst>
            <pc:docMk/>
            <pc:sldMk cId="1867067134" sldId="305"/>
            <ac:spMk id="29" creationId="{8BF9A9E6-22CB-C014-EF04-EB7F5D6AA73F}"/>
          </ac:spMkLst>
        </pc:spChg>
        <pc:spChg chg="add mod">
          <ac:chgData name="Mattia Mencagli" userId="4c0c1a08-d850-48a7-9be8-0ca73f7ad38a" providerId="ADAL" clId="{B91BC6FE-B322-47AB-9394-5C7A235D5EB9}" dt="2024-04-05T07:50:19.288" v="2069" actId="1076"/>
          <ac:spMkLst>
            <pc:docMk/>
            <pc:sldMk cId="1867067134" sldId="305"/>
            <ac:spMk id="30" creationId="{24FCC3B9-0DCC-9B55-091B-CB86B4EE7F98}"/>
          </ac:spMkLst>
        </pc:spChg>
        <pc:spChg chg="add mod">
          <ac:chgData name="Mattia Mencagli" userId="4c0c1a08-d850-48a7-9be8-0ca73f7ad38a" providerId="ADAL" clId="{B91BC6FE-B322-47AB-9394-5C7A235D5EB9}" dt="2024-04-05T08:23:29.017" v="2439" actId="20577"/>
          <ac:spMkLst>
            <pc:docMk/>
            <pc:sldMk cId="1867067134" sldId="305"/>
            <ac:spMk id="31" creationId="{885566B8-9125-3040-7AD7-592FB4A34F14}"/>
          </ac:spMkLst>
        </pc:spChg>
        <pc:spChg chg="add mod">
          <ac:chgData name="Mattia Mencagli" userId="4c0c1a08-d850-48a7-9be8-0ca73f7ad38a" providerId="ADAL" clId="{B91BC6FE-B322-47AB-9394-5C7A235D5EB9}" dt="2024-04-05T07:50:26.082" v="2070" actId="1076"/>
          <ac:spMkLst>
            <pc:docMk/>
            <pc:sldMk cId="1867067134" sldId="305"/>
            <ac:spMk id="32" creationId="{DFA9063D-1BA0-539A-13CC-AF55FC5733D6}"/>
          </ac:spMkLst>
        </pc:spChg>
        <pc:spChg chg="add mod ord">
          <ac:chgData name="Mattia Mencagli" userId="4c0c1a08-d850-48a7-9be8-0ca73f7ad38a" providerId="ADAL" clId="{B91BC6FE-B322-47AB-9394-5C7A235D5EB9}" dt="2024-04-05T07:53:29.218" v="2161" actId="164"/>
          <ac:spMkLst>
            <pc:docMk/>
            <pc:sldMk cId="1867067134" sldId="305"/>
            <ac:spMk id="33" creationId="{80D1DBD6-E8E8-30C9-B08B-9B4EB0078AE2}"/>
          </ac:spMkLst>
        </pc:spChg>
        <pc:spChg chg="add mod">
          <ac:chgData name="Mattia Mencagli" userId="4c0c1a08-d850-48a7-9be8-0ca73f7ad38a" providerId="ADAL" clId="{B91BC6FE-B322-47AB-9394-5C7A235D5EB9}" dt="2024-04-05T07:53:13.170" v="2155" actId="14100"/>
          <ac:spMkLst>
            <pc:docMk/>
            <pc:sldMk cId="1867067134" sldId="305"/>
            <ac:spMk id="34" creationId="{4C1B430A-F447-9CDC-48E3-82209C10CF77}"/>
          </ac:spMkLst>
        </pc:spChg>
        <pc:spChg chg="add mod">
          <ac:chgData name="Mattia Mencagli" userId="4c0c1a08-d850-48a7-9be8-0ca73f7ad38a" providerId="ADAL" clId="{B91BC6FE-B322-47AB-9394-5C7A235D5EB9}" dt="2024-04-05T07:50:38.099" v="2076" actId="20577"/>
          <ac:spMkLst>
            <pc:docMk/>
            <pc:sldMk cId="1867067134" sldId="305"/>
            <ac:spMk id="35" creationId="{6EBE8884-0F39-F64A-9AE1-94427048E898}"/>
          </ac:spMkLst>
        </pc:spChg>
        <pc:spChg chg="add mod">
          <ac:chgData name="Mattia Mencagli" userId="4c0c1a08-d850-48a7-9be8-0ca73f7ad38a" providerId="ADAL" clId="{B91BC6FE-B322-47AB-9394-5C7A235D5EB9}" dt="2024-04-05T07:53:16.950" v="2160" actId="1038"/>
          <ac:spMkLst>
            <pc:docMk/>
            <pc:sldMk cId="1867067134" sldId="305"/>
            <ac:spMk id="36" creationId="{F2FE9054-3219-56FE-EA9A-C34800FCD5CA}"/>
          </ac:spMkLst>
        </pc:spChg>
        <pc:spChg chg="add mod">
          <ac:chgData name="Mattia Mencagli" userId="4c0c1a08-d850-48a7-9be8-0ca73f7ad38a" providerId="ADAL" clId="{B91BC6FE-B322-47AB-9394-5C7A235D5EB9}" dt="2024-04-05T07:53:16.950" v="2160" actId="1038"/>
          <ac:spMkLst>
            <pc:docMk/>
            <pc:sldMk cId="1867067134" sldId="305"/>
            <ac:spMk id="37" creationId="{75D3B0CA-B44C-518B-EEFE-74E506661847}"/>
          </ac:spMkLst>
        </pc:spChg>
        <pc:grpChg chg="add del mod ord">
          <ac:chgData name="Mattia Mencagli" userId="4c0c1a08-d850-48a7-9be8-0ca73f7ad38a" providerId="ADAL" clId="{B91BC6FE-B322-47AB-9394-5C7A235D5EB9}" dt="2024-04-05T07:47:17.593" v="1997" actId="165"/>
          <ac:grpSpMkLst>
            <pc:docMk/>
            <pc:sldMk cId="1867067134" sldId="305"/>
            <ac:grpSpMk id="19" creationId="{3C450D04-090D-C797-42B3-35233C94CE11}"/>
          </ac:grpSpMkLst>
        </pc:grpChg>
        <pc:grpChg chg="del mod">
          <ac:chgData name="Mattia Mencagli" userId="4c0c1a08-d850-48a7-9be8-0ca73f7ad38a" providerId="ADAL" clId="{B91BC6FE-B322-47AB-9394-5C7A235D5EB9}" dt="2024-04-05T07:26:08.257" v="1509" actId="165"/>
          <ac:grpSpMkLst>
            <pc:docMk/>
            <pc:sldMk cId="1867067134" sldId="305"/>
            <ac:grpSpMk id="27" creationId="{5E7682EA-610F-6452-F369-8F29AC783F6F}"/>
          </ac:grpSpMkLst>
        </pc:grpChg>
        <pc:grpChg chg="add mod">
          <ac:chgData name="Mattia Mencagli" userId="4c0c1a08-d850-48a7-9be8-0ca73f7ad38a" providerId="ADAL" clId="{B91BC6FE-B322-47AB-9394-5C7A235D5EB9}" dt="2024-04-05T07:53:31.805" v="2162" actId="1076"/>
          <ac:grpSpMkLst>
            <pc:docMk/>
            <pc:sldMk cId="1867067134" sldId="305"/>
            <ac:grpSpMk id="38" creationId="{630C9D49-5C7C-7727-DE9A-0AB77630372E}"/>
          </ac:grpSpMkLst>
        </pc:grpChg>
        <pc:cxnChg chg="add mod topLvl">
          <ac:chgData name="Mattia Mencagli" userId="4c0c1a08-d850-48a7-9be8-0ca73f7ad38a" providerId="ADAL" clId="{B91BC6FE-B322-47AB-9394-5C7A235D5EB9}" dt="2024-04-05T07:53:29.218" v="2161" actId="164"/>
          <ac:cxnSpMkLst>
            <pc:docMk/>
            <pc:sldMk cId="1867067134" sldId="305"/>
            <ac:cxnSpMk id="11" creationId="{9539892E-922E-11F9-745F-D16C1BDF9262}"/>
          </ac:cxnSpMkLst>
        </pc:cxnChg>
        <pc:cxnChg chg="mod topLvl">
          <ac:chgData name="Mattia Mencagli" userId="4c0c1a08-d850-48a7-9be8-0ca73f7ad38a" providerId="ADAL" clId="{B91BC6FE-B322-47AB-9394-5C7A235D5EB9}" dt="2024-04-05T07:53:29.218" v="2161" actId="164"/>
          <ac:cxnSpMkLst>
            <pc:docMk/>
            <pc:sldMk cId="1867067134" sldId="305"/>
            <ac:cxnSpMk id="14" creationId="{E991859E-50D1-DE62-58D8-46B1598C6AB9}"/>
          </ac:cxnSpMkLst>
        </pc:cxnChg>
        <pc:cxnChg chg="mod topLvl">
          <ac:chgData name="Mattia Mencagli" userId="4c0c1a08-d850-48a7-9be8-0ca73f7ad38a" providerId="ADAL" clId="{B91BC6FE-B322-47AB-9394-5C7A235D5EB9}" dt="2024-04-05T07:53:29.218" v="2161" actId="164"/>
          <ac:cxnSpMkLst>
            <pc:docMk/>
            <pc:sldMk cId="1867067134" sldId="305"/>
            <ac:cxnSpMk id="15" creationId="{364ADFDC-8D44-5087-962F-88BEF3C90E9F}"/>
          </ac:cxnSpMkLst>
        </pc:cxnChg>
        <pc:cxnChg chg="mod topLvl">
          <ac:chgData name="Mattia Mencagli" userId="4c0c1a08-d850-48a7-9be8-0ca73f7ad38a" providerId="ADAL" clId="{B91BC6FE-B322-47AB-9394-5C7A235D5EB9}" dt="2024-04-05T07:53:29.218" v="2161" actId="164"/>
          <ac:cxnSpMkLst>
            <pc:docMk/>
            <pc:sldMk cId="1867067134" sldId="305"/>
            <ac:cxnSpMk id="17" creationId="{244EC10B-21CE-3AD6-3CDD-F9CC4D90ED83}"/>
          </ac:cxnSpMkLst>
        </pc:cxnChg>
      </pc:sldChg>
      <pc:sldChg chg="addSp delSp modSp add mod">
        <pc:chgData name="Mattia Mencagli" userId="4c0c1a08-d850-48a7-9be8-0ca73f7ad38a" providerId="ADAL" clId="{B91BC6FE-B322-47AB-9394-5C7A235D5EB9}" dt="2024-04-05T12:24:57.835" v="4681" actId="1076"/>
        <pc:sldMkLst>
          <pc:docMk/>
          <pc:sldMk cId="1632507355" sldId="306"/>
        </pc:sldMkLst>
        <pc:spChg chg="del">
          <ac:chgData name="Mattia Mencagli" userId="4c0c1a08-d850-48a7-9be8-0ca73f7ad38a" providerId="ADAL" clId="{B91BC6FE-B322-47AB-9394-5C7A235D5EB9}" dt="2024-04-05T07:31:10.296" v="1657" actId="478"/>
          <ac:spMkLst>
            <pc:docMk/>
            <pc:sldMk cId="1632507355" sldId="306"/>
            <ac:spMk id="5" creationId="{C7F21CCA-CD05-DE28-3393-395CF5A7FCE7}"/>
          </ac:spMkLst>
        </pc:spChg>
        <pc:spChg chg="add mod">
          <ac:chgData name="Mattia Mencagli" userId="4c0c1a08-d850-48a7-9be8-0ca73f7ad38a" providerId="ADAL" clId="{B91BC6FE-B322-47AB-9394-5C7A235D5EB9}" dt="2024-04-05T07:32:41.843" v="1710" actId="20577"/>
          <ac:spMkLst>
            <pc:docMk/>
            <pc:sldMk cId="1632507355" sldId="306"/>
            <ac:spMk id="6" creationId="{79C6E4B1-CE9D-0415-8AF5-CE54CAAC8927}"/>
          </ac:spMkLst>
        </pc:spChg>
        <pc:spChg chg="add mod">
          <ac:chgData name="Mattia Mencagli" userId="4c0c1a08-d850-48a7-9be8-0ca73f7ad38a" providerId="ADAL" clId="{B91BC6FE-B322-47AB-9394-5C7A235D5EB9}" dt="2024-04-05T07:33:04.604" v="1724" actId="14100"/>
          <ac:spMkLst>
            <pc:docMk/>
            <pc:sldMk cId="1632507355" sldId="306"/>
            <ac:spMk id="7" creationId="{46B31141-5408-7302-E1F5-B16AA50D0A0E}"/>
          </ac:spMkLst>
        </pc:spChg>
        <pc:spChg chg="add mod">
          <ac:chgData name="Mattia Mencagli" userId="4c0c1a08-d850-48a7-9be8-0ca73f7ad38a" providerId="ADAL" clId="{B91BC6FE-B322-47AB-9394-5C7A235D5EB9}" dt="2024-04-05T07:34:08.370" v="1745" actId="20577"/>
          <ac:spMkLst>
            <pc:docMk/>
            <pc:sldMk cId="1632507355" sldId="306"/>
            <ac:spMk id="8" creationId="{8F253879-A983-DF1E-A66C-CD9AFA7753FE}"/>
          </ac:spMkLst>
        </pc:spChg>
        <pc:spChg chg="add mod">
          <ac:chgData name="Mattia Mencagli" userId="4c0c1a08-d850-48a7-9be8-0ca73f7ad38a" providerId="ADAL" clId="{B91BC6FE-B322-47AB-9394-5C7A235D5EB9}" dt="2024-04-05T07:33:43.117" v="1744" actId="14100"/>
          <ac:spMkLst>
            <pc:docMk/>
            <pc:sldMk cId="1632507355" sldId="306"/>
            <ac:spMk id="9" creationId="{74F7C1AA-8E88-D3AE-E229-6E3500EF8A75}"/>
          </ac:spMkLst>
        </pc:spChg>
        <pc:spChg chg="add mod">
          <ac:chgData name="Mattia Mencagli" userId="4c0c1a08-d850-48a7-9be8-0ca73f7ad38a" providerId="ADAL" clId="{B91BC6FE-B322-47AB-9394-5C7A235D5EB9}" dt="2024-04-05T09:05:58.725" v="3122" actId="20577"/>
          <ac:spMkLst>
            <pc:docMk/>
            <pc:sldMk cId="1632507355" sldId="306"/>
            <ac:spMk id="10" creationId="{E6DA0A20-C0E4-53B6-777B-53100E420BA2}"/>
          </ac:spMkLst>
        </pc:spChg>
        <pc:spChg chg="add mod">
          <ac:chgData name="Mattia Mencagli" userId="4c0c1a08-d850-48a7-9be8-0ca73f7ad38a" providerId="ADAL" clId="{B91BC6FE-B322-47AB-9394-5C7A235D5EB9}" dt="2024-04-05T07:41:33.163" v="1931" actId="1036"/>
          <ac:spMkLst>
            <pc:docMk/>
            <pc:sldMk cId="1632507355" sldId="306"/>
            <ac:spMk id="13" creationId="{35ED7208-CB81-D910-E628-54869DA8D566}"/>
          </ac:spMkLst>
        </pc:spChg>
        <pc:spChg chg="add mod">
          <ac:chgData name="Mattia Mencagli" userId="4c0c1a08-d850-48a7-9be8-0ca73f7ad38a" providerId="ADAL" clId="{B91BC6FE-B322-47AB-9394-5C7A235D5EB9}" dt="2024-04-05T07:41:15.316" v="1913" actId="20577"/>
          <ac:spMkLst>
            <pc:docMk/>
            <pc:sldMk cId="1632507355" sldId="306"/>
            <ac:spMk id="16" creationId="{09A6B4AB-EA5B-D620-8C34-61015469814C}"/>
          </ac:spMkLst>
        </pc:spChg>
        <pc:spChg chg="mod">
          <ac:chgData name="Mattia Mencagli" userId="4c0c1a08-d850-48a7-9be8-0ca73f7ad38a" providerId="ADAL" clId="{B91BC6FE-B322-47AB-9394-5C7A235D5EB9}" dt="2024-04-05T07:31:58.622" v="1693" actId="20577"/>
          <ac:spMkLst>
            <pc:docMk/>
            <pc:sldMk cId="1632507355" sldId="306"/>
            <ac:spMk id="25" creationId="{452866F2-71D4-77BC-9EE4-01CB1F527CD9}"/>
          </ac:spMkLst>
        </pc:spChg>
        <pc:spChg chg="add mod">
          <ac:chgData name="Mattia Mencagli" userId="4c0c1a08-d850-48a7-9be8-0ca73f7ad38a" providerId="ADAL" clId="{B91BC6FE-B322-47AB-9394-5C7A235D5EB9}" dt="2024-04-05T12:11:41.879" v="4492" actId="692"/>
          <ac:spMkLst>
            <pc:docMk/>
            <pc:sldMk cId="1632507355" sldId="306"/>
            <ac:spMk id="35" creationId="{AD49F1E8-1398-16F5-6BD7-1B5519C616A0}"/>
          </ac:spMkLst>
        </pc:spChg>
        <pc:spChg chg="add mod">
          <ac:chgData name="Mattia Mencagli" userId="4c0c1a08-d850-48a7-9be8-0ca73f7ad38a" providerId="ADAL" clId="{B91BC6FE-B322-47AB-9394-5C7A235D5EB9}" dt="2024-04-05T12:24:57.835" v="4681" actId="1076"/>
          <ac:spMkLst>
            <pc:docMk/>
            <pc:sldMk cId="1632507355" sldId="306"/>
            <ac:spMk id="36" creationId="{264804DB-620F-3F09-76A5-27DCBE3B38E6}"/>
          </ac:spMkLst>
        </pc:spChg>
        <pc:grpChg chg="del">
          <ac:chgData name="Mattia Mencagli" userId="4c0c1a08-d850-48a7-9be8-0ca73f7ad38a" providerId="ADAL" clId="{B91BC6FE-B322-47AB-9394-5C7A235D5EB9}" dt="2024-04-05T07:31:13.926" v="1658" actId="478"/>
          <ac:grpSpMkLst>
            <pc:docMk/>
            <pc:sldMk cId="1632507355" sldId="306"/>
            <ac:grpSpMk id="19" creationId="{E2F8CBA3-B154-A00C-5EB1-CB2A261FF8C6}"/>
          </ac:grpSpMkLst>
        </pc:grpChg>
        <pc:cxnChg chg="mod">
          <ac:chgData name="Mattia Mencagli" userId="4c0c1a08-d850-48a7-9be8-0ca73f7ad38a" providerId="ADAL" clId="{B91BC6FE-B322-47AB-9394-5C7A235D5EB9}" dt="2024-04-05T07:31:10.296" v="1657" actId="478"/>
          <ac:cxnSpMkLst>
            <pc:docMk/>
            <pc:sldMk cId="1632507355" sldId="306"/>
            <ac:cxnSpMk id="11" creationId="{DB3BD7B7-7062-D7F4-5D0A-86C09252696E}"/>
          </ac:cxnSpMkLst>
        </pc:cxnChg>
        <pc:cxnChg chg="mod">
          <ac:chgData name="Mattia Mencagli" userId="4c0c1a08-d850-48a7-9be8-0ca73f7ad38a" providerId="ADAL" clId="{B91BC6FE-B322-47AB-9394-5C7A235D5EB9}" dt="2024-04-05T07:31:13.926" v="1658" actId="478"/>
          <ac:cxnSpMkLst>
            <pc:docMk/>
            <pc:sldMk cId="1632507355" sldId="306"/>
            <ac:cxnSpMk id="14" creationId="{45A0AA0E-133F-1651-403C-4BA631885579}"/>
          </ac:cxnSpMkLst>
        </pc:cxnChg>
        <pc:cxnChg chg="mod">
          <ac:chgData name="Mattia Mencagli" userId="4c0c1a08-d850-48a7-9be8-0ca73f7ad38a" providerId="ADAL" clId="{B91BC6FE-B322-47AB-9394-5C7A235D5EB9}" dt="2024-04-05T07:31:13.926" v="1658" actId="478"/>
          <ac:cxnSpMkLst>
            <pc:docMk/>
            <pc:sldMk cId="1632507355" sldId="306"/>
            <ac:cxnSpMk id="15" creationId="{5647433D-8589-5868-E1EA-153A87EBD3BE}"/>
          </ac:cxnSpMkLst>
        </pc:cxnChg>
        <pc:cxnChg chg="mod">
          <ac:chgData name="Mattia Mencagli" userId="4c0c1a08-d850-48a7-9be8-0ca73f7ad38a" providerId="ADAL" clId="{B91BC6FE-B322-47AB-9394-5C7A235D5EB9}" dt="2024-04-05T07:31:13.926" v="1658" actId="478"/>
          <ac:cxnSpMkLst>
            <pc:docMk/>
            <pc:sldMk cId="1632507355" sldId="306"/>
            <ac:cxnSpMk id="17" creationId="{D52D8F29-CC76-863F-71A5-DC1AED61AC61}"/>
          </ac:cxnSpMkLst>
        </pc:cxnChg>
        <pc:cxnChg chg="add del mod">
          <ac:chgData name="Mattia Mencagli" userId="4c0c1a08-d850-48a7-9be8-0ca73f7ad38a" providerId="ADAL" clId="{B91BC6FE-B322-47AB-9394-5C7A235D5EB9}" dt="2024-04-05T07:37:54.753" v="1877" actId="478"/>
          <ac:cxnSpMkLst>
            <pc:docMk/>
            <pc:sldMk cId="1632507355" sldId="306"/>
            <ac:cxnSpMk id="27" creationId="{C7D93415-81C0-CF4D-41B6-F240404D22DE}"/>
          </ac:cxnSpMkLst>
        </pc:cxnChg>
        <pc:cxnChg chg="add del mod">
          <ac:chgData name="Mattia Mencagli" userId="4c0c1a08-d850-48a7-9be8-0ca73f7ad38a" providerId="ADAL" clId="{B91BC6FE-B322-47AB-9394-5C7A235D5EB9}" dt="2024-04-05T07:38:13.232" v="1883" actId="478"/>
          <ac:cxnSpMkLst>
            <pc:docMk/>
            <pc:sldMk cId="1632507355" sldId="306"/>
            <ac:cxnSpMk id="31" creationId="{3B09B2C4-0ABA-9225-70A8-353CB126EBA2}"/>
          </ac:cxnSpMkLst>
        </pc:cxnChg>
      </pc:sldChg>
      <pc:sldChg chg="addSp delSp modSp add mod">
        <pc:chgData name="Mattia Mencagli" userId="4c0c1a08-d850-48a7-9be8-0ca73f7ad38a" providerId="ADAL" clId="{B91BC6FE-B322-47AB-9394-5C7A235D5EB9}" dt="2024-04-08T13:33:23.932" v="6260" actId="14100"/>
        <pc:sldMkLst>
          <pc:docMk/>
          <pc:sldMk cId="951970691" sldId="307"/>
        </pc:sldMkLst>
        <pc:spChg chg="add mod">
          <ac:chgData name="Mattia Mencagli" userId="4c0c1a08-d850-48a7-9be8-0ca73f7ad38a" providerId="ADAL" clId="{B91BC6FE-B322-47AB-9394-5C7A235D5EB9}" dt="2024-04-05T08:23:49.637" v="2453" actId="1035"/>
          <ac:spMkLst>
            <pc:docMk/>
            <pc:sldMk cId="951970691" sldId="307"/>
            <ac:spMk id="2" creationId="{5F8A14B6-ECBC-D24D-B050-CD23BC343568}"/>
          </ac:spMkLst>
        </pc:spChg>
        <pc:spChg chg="add mod">
          <ac:chgData name="Mattia Mencagli" userId="4c0c1a08-d850-48a7-9be8-0ca73f7ad38a" providerId="ADAL" clId="{B91BC6FE-B322-47AB-9394-5C7A235D5EB9}" dt="2024-04-05T08:23:49.637" v="2453" actId="1035"/>
          <ac:spMkLst>
            <pc:docMk/>
            <pc:sldMk cId="951970691" sldId="307"/>
            <ac:spMk id="3" creationId="{1DC136B5-7B0A-913C-53FB-988893089141}"/>
          </ac:spMkLst>
        </pc:spChg>
        <pc:spChg chg="mod">
          <ac:chgData name="Mattia Mencagli" userId="4c0c1a08-d850-48a7-9be8-0ca73f7ad38a" providerId="ADAL" clId="{B91BC6FE-B322-47AB-9394-5C7A235D5EB9}" dt="2024-04-05T08:14:41.557" v="2205" actId="20577"/>
          <ac:spMkLst>
            <pc:docMk/>
            <pc:sldMk cId="951970691" sldId="307"/>
            <ac:spMk id="6" creationId="{D8490583-1596-DDCE-E8B6-77F255EAA117}"/>
          </ac:spMkLst>
        </pc:spChg>
        <pc:spChg chg="mod">
          <ac:chgData name="Mattia Mencagli" userId="4c0c1a08-d850-48a7-9be8-0ca73f7ad38a" providerId="ADAL" clId="{B91BC6FE-B322-47AB-9394-5C7A235D5EB9}" dt="2024-04-05T08:20:26.963" v="2318" actId="1076"/>
          <ac:spMkLst>
            <pc:docMk/>
            <pc:sldMk cId="951970691" sldId="307"/>
            <ac:spMk id="7" creationId="{4F89729F-FADB-B170-5693-7DE94550D201}"/>
          </ac:spMkLst>
        </pc:spChg>
        <pc:spChg chg="mod">
          <ac:chgData name="Mattia Mencagli" userId="4c0c1a08-d850-48a7-9be8-0ca73f7ad38a" providerId="ADAL" clId="{B91BC6FE-B322-47AB-9394-5C7A235D5EB9}" dt="2024-04-05T08:20:31.682" v="2339" actId="1035"/>
          <ac:spMkLst>
            <pc:docMk/>
            <pc:sldMk cId="951970691" sldId="307"/>
            <ac:spMk id="8" creationId="{E4D28F81-19CA-2AA4-C369-2E59E2E9269B}"/>
          </ac:spMkLst>
        </pc:spChg>
        <pc:spChg chg="mod">
          <ac:chgData name="Mattia Mencagli" userId="4c0c1a08-d850-48a7-9be8-0ca73f7ad38a" providerId="ADAL" clId="{B91BC6FE-B322-47AB-9394-5C7A235D5EB9}" dt="2024-04-05T08:23:09.712" v="2434" actId="207"/>
          <ac:spMkLst>
            <pc:docMk/>
            <pc:sldMk cId="951970691" sldId="307"/>
            <ac:spMk id="9" creationId="{1C5962AF-2A90-EE75-B0CC-1D3D37FF6184}"/>
          </ac:spMkLst>
        </pc:spChg>
        <pc:spChg chg="mod">
          <ac:chgData name="Mattia Mencagli" userId="4c0c1a08-d850-48a7-9be8-0ca73f7ad38a" providerId="ADAL" clId="{B91BC6FE-B322-47AB-9394-5C7A235D5EB9}" dt="2024-04-05T08:21:03.714" v="2378" actId="1076"/>
          <ac:spMkLst>
            <pc:docMk/>
            <pc:sldMk cId="951970691" sldId="307"/>
            <ac:spMk id="10" creationId="{4981F541-A425-90E8-3156-E705E23FB630}"/>
          </ac:spMkLst>
        </pc:spChg>
        <pc:spChg chg="mod">
          <ac:chgData name="Mattia Mencagli" userId="4c0c1a08-d850-48a7-9be8-0ca73f7ad38a" providerId="ADAL" clId="{B91BC6FE-B322-47AB-9394-5C7A235D5EB9}" dt="2024-04-08T13:33:23.932" v="6260" actId="14100"/>
          <ac:spMkLst>
            <pc:docMk/>
            <pc:sldMk cId="951970691" sldId="307"/>
            <ac:spMk id="13" creationId="{D9EC29C5-EB0A-4844-F4F1-ECB38EBC8224}"/>
          </ac:spMkLst>
        </pc:spChg>
        <pc:spChg chg="del">
          <ac:chgData name="Mattia Mencagli" userId="4c0c1a08-d850-48a7-9be8-0ca73f7ad38a" providerId="ADAL" clId="{B91BC6FE-B322-47AB-9394-5C7A235D5EB9}" dt="2024-04-05T08:17:10.473" v="2275" actId="478"/>
          <ac:spMkLst>
            <pc:docMk/>
            <pc:sldMk cId="951970691" sldId="307"/>
            <ac:spMk id="16" creationId="{F691AF05-1523-81B1-73E9-E68A9E885246}"/>
          </ac:spMkLst>
        </pc:spChg>
        <pc:spChg chg="mod">
          <ac:chgData name="Mattia Mencagli" userId="4c0c1a08-d850-48a7-9be8-0ca73f7ad38a" providerId="ADAL" clId="{B91BC6FE-B322-47AB-9394-5C7A235D5EB9}" dt="2024-04-05T08:24:04.566" v="2455" actId="20577"/>
          <ac:spMkLst>
            <pc:docMk/>
            <pc:sldMk cId="951970691" sldId="307"/>
            <ac:spMk id="25" creationId="{B8B1EB74-FCA5-FFCA-46ED-3AE9C7C5AC91}"/>
          </ac:spMkLst>
        </pc:spChg>
        <pc:spChg chg="del">
          <ac:chgData name="Mattia Mencagli" userId="4c0c1a08-d850-48a7-9be8-0ca73f7ad38a" providerId="ADAL" clId="{B91BC6FE-B322-47AB-9394-5C7A235D5EB9}" dt="2024-04-05T08:17:08.516" v="2274" actId="478"/>
          <ac:spMkLst>
            <pc:docMk/>
            <pc:sldMk cId="951970691" sldId="307"/>
            <ac:spMk id="35" creationId="{FB68CEB5-64C1-73DD-385D-EA30E6532918}"/>
          </ac:spMkLst>
        </pc:spChg>
        <pc:spChg chg="del">
          <ac:chgData name="Mattia Mencagli" userId="4c0c1a08-d850-48a7-9be8-0ca73f7ad38a" providerId="ADAL" clId="{B91BC6FE-B322-47AB-9394-5C7A235D5EB9}" dt="2024-04-05T08:17:10.473" v="2275" actId="478"/>
          <ac:spMkLst>
            <pc:docMk/>
            <pc:sldMk cId="951970691" sldId="307"/>
            <ac:spMk id="36" creationId="{39666847-B852-3B37-936B-3A0F136613C5}"/>
          </ac:spMkLst>
        </pc:spChg>
      </pc:sldChg>
      <pc:sldChg chg="addSp delSp modSp add mod">
        <pc:chgData name="Mattia Mencagli" userId="4c0c1a08-d850-48a7-9be8-0ca73f7ad38a" providerId="ADAL" clId="{B91BC6FE-B322-47AB-9394-5C7A235D5EB9}" dt="2024-04-08T13:33:19.174" v="6259" actId="14100"/>
        <pc:sldMkLst>
          <pc:docMk/>
          <pc:sldMk cId="2114394047" sldId="308"/>
        </pc:sldMkLst>
        <pc:spChg chg="del">
          <ac:chgData name="Mattia Mencagli" userId="4c0c1a08-d850-48a7-9be8-0ca73f7ad38a" providerId="ADAL" clId="{B91BC6FE-B322-47AB-9394-5C7A235D5EB9}" dt="2024-04-05T08:37:07.415" v="2531" actId="478"/>
          <ac:spMkLst>
            <pc:docMk/>
            <pc:sldMk cId="2114394047" sldId="308"/>
            <ac:spMk id="2" creationId="{551674F4-EE2B-95D4-16F3-2E13C4FE8259}"/>
          </ac:spMkLst>
        </pc:spChg>
        <pc:spChg chg="del">
          <ac:chgData name="Mattia Mencagli" userId="4c0c1a08-d850-48a7-9be8-0ca73f7ad38a" providerId="ADAL" clId="{B91BC6FE-B322-47AB-9394-5C7A235D5EB9}" dt="2024-04-05T08:37:08.001" v="2532" actId="478"/>
          <ac:spMkLst>
            <pc:docMk/>
            <pc:sldMk cId="2114394047" sldId="308"/>
            <ac:spMk id="3" creationId="{1392FF73-9A79-305C-1071-8323793E47B0}"/>
          </ac:spMkLst>
        </pc:spChg>
        <pc:spChg chg="add mod">
          <ac:chgData name="Mattia Mencagli" userId="4c0c1a08-d850-48a7-9be8-0ca73f7ad38a" providerId="ADAL" clId="{B91BC6FE-B322-47AB-9394-5C7A235D5EB9}" dt="2024-04-05T08:36:39.328" v="2523" actId="1076"/>
          <ac:spMkLst>
            <pc:docMk/>
            <pc:sldMk cId="2114394047" sldId="308"/>
            <ac:spMk id="5" creationId="{5166ECE3-36F0-300B-7096-E33DD422BE68}"/>
          </ac:spMkLst>
        </pc:spChg>
        <pc:spChg chg="mod">
          <ac:chgData name="Mattia Mencagli" userId="4c0c1a08-d850-48a7-9be8-0ca73f7ad38a" providerId="ADAL" clId="{B91BC6FE-B322-47AB-9394-5C7A235D5EB9}" dt="2024-04-05T08:36:01.821" v="2494" actId="1076"/>
          <ac:spMkLst>
            <pc:docMk/>
            <pc:sldMk cId="2114394047" sldId="308"/>
            <ac:spMk id="6" creationId="{FB053A4C-7738-A5D4-4E21-B08D50C8AFC7}"/>
          </ac:spMkLst>
        </pc:spChg>
        <pc:spChg chg="add del">
          <ac:chgData name="Mattia Mencagli" userId="4c0c1a08-d850-48a7-9be8-0ca73f7ad38a" providerId="ADAL" clId="{B91BC6FE-B322-47AB-9394-5C7A235D5EB9}" dt="2024-04-05T08:33:58.430" v="2480" actId="478"/>
          <ac:spMkLst>
            <pc:docMk/>
            <pc:sldMk cId="2114394047" sldId="308"/>
            <ac:spMk id="7" creationId="{3FD2CAD3-4507-14B5-6936-071AF1E079F7}"/>
          </ac:spMkLst>
        </pc:spChg>
        <pc:spChg chg="del">
          <ac:chgData name="Mattia Mencagli" userId="4c0c1a08-d850-48a7-9be8-0ca73f7ad38a" providerId="ADAL" clId="{B91BC6FE-B322-47AB-9394-5C7A235D5EB9}" dt="2024-04-05T08:35:36.142" v="2487" actId="478"/>
          <ac:spMkLst>
            <pc:docMk/>
            <pc:sldMk cId="2114394047" sldId="308"/>
            <ac:spMk id="8" creationId="{09C1D347-91D6-E64B-A4FB-D8DFEF220E7E}"/>
          </ac:spMkLst>
        </pc:spChg>
        <pc:spChg chg="mod">
          <ac:chgData name="Mattia Mencagli" userId="4c0c1a08-d850-48a7-9be8-0ca73f7ad38a" providerId="ADAL" clId="{B91BC6FE-B322-47AB-9394-5C7A235D5EB9}" dt="2024-04-08T13:33:17.580" v="6258" actId="14100"/>
          <ac:spMkLst>
            <pc:docMk/>
            <pc:sldMk cId="2114394047" sldId="308"/>
            <ac:spMk id="9" creationId="{6F64E2D7-71EE-59C7-73B6-83FA1430345A}"/>
          </ac:spMkLst>
        </pc:spChg>
        <pc:spChg chg="mod">
          <ac:chgData name="Mattia Mencagli" userId="4c0c1a08-d850-48a7-9be8-0ca73f7ad38a" providerId="ADAL" clId="{B91BC6FE-B322-47AB-9394-5C7A235D5EB9}" dt="2024-04-05T08:37:41.729" v="2549" actId="1076"/>
          <ac:spMkLst>
            <pc:docMk/>
            <pc:sldMk cId="2114394047" sldId="308"/>
            <ac:spMk id="10" creationId="{BA2B4816-D5AC-49CE-41C7-3E800AEFF4B6}"/>
          </ac:spMkLst>
        </pc:spChg>
        <pc:spChg chg="mod">
          <ac:chgData name="Mattia Mencagli" userId="4c0c1a08-d850-48a7-9be8-0ca73f7ad38a" providerId="ADAL" clId="{B91BC6FE-B322-47AB-9394-5C7A235D5EB9}" dt="2024-04-08T13:33:19.174" v="6259" actId="14100"/>
          <ac:spMkLst>
            <pc:docMk/>
            <pc:sldMk cId="2114394047" sldId="308"/>
            <ac:spMk id="13" creationId="{8EC698AB-AA64-C97C-09B9-A71366CB6450}"/>
          </ac:spMkLst>
        </pc:spChg>
        <pc:spChg chg="mod">
          <ac:chgData name="Mattia Mencagli" userId="4c0c1a08-d850-48a7-9be8-0ca73f7ad38a" providerId="ADAL" clId="{B91BC6FE-B322-47AB-9394-5C7A235D5EB9}" dt="2024-04-05T08:31:29.341" v="2468" actId="20577"/>
          <ac:spMkLst>
            <pc:docMk/>
            <pc:sldMk cId="2114394047" sldId="308"/>
            <ac:spMk id="25" creationId="{51A2838F-B8E5-B544-13F0-1355A4DFAF21}"/>
          </ac:spMkLst>
        </pc:spChg>
        <pc:spChg chg="add mod">
          <ac:chgData name="Mattia Mencagli" userId="4c0c1a08-d850-48a7-9be8-0ca73f7ad38a" providerId="ADAL" clId="{B91BC6FE-B322-47AB-9394-5C7A235D5EB9}" dt="2024-04-05T08:46:58.547" v="2701" actId="164"/>
          <ac:spMkLst>
            <pc:docMk/>
            <pc:sldMk cId="2114394047" sldId="308"/>
            <ac:spMk id="34" creationId="{11C01FFE-118E-054B-A497-42041BA83E48}"/>
          </ac:spMkLst>
        </pc:spChg>
        <pc:spChg chg="add mod">
          <ac:chgData name="Mattia Mencagli" userId="4c0c1a08-d850-48a7-9be8-0ca73f7ad38a" providerId="ADAL" clId="{B91BC6FE-B322-47AB-9394-5C7A235D5EB9}" dt="2024-04-05T09:19:58.924" v="3228" actId="1076"/>
          <ac:spMkLst>
            <pc:docMk/>
            <pc:sldMk cId="2114394047" sldId="308"/>
            <ac:spMk id="35" creationId="{C8307B92-0F71-6E84-025D-9C2968825E86}"/>
          </ac:spMkLst>
        </pc:spChg>
        <pc:spChg chg="add mod">
          <ac:chgData name="Mattia Mencagli" userId="4c0c1a08-d850-48a7-9be8-0ca73f7ad38a" providerId="ADAL" clId="{B91BC6FE-B322-47AB-9394-5C7A235D5EB9}" dt="2024-04-05T08:46:58.547" v="2701" actId="164"/>
          <ac:spMkLst>
            <pc:docMk/>
            <pc:sldMk cId="2114394047" sldId="308"/>
            <ac:spMk id="36" creationId="{F598E831-C66A-A233-AAA5-30D01196B0EB}"/>
          </ac:spMkLst>
        </pc:spChg>
        <pc:spChg chg="add mod">
          <ac:chgData name="Mattia Mencagli" userId="4c0c1a08-d850-48a7-9be8-0ca73f7ad38a" providerId="ADAL" clId="{B91BC6FE-B322-47AB-9394-5C7A235D5EB9}" dt="2024-04-05T09:20:01.624" v="3229" actId="1076"/>
          <ac:spMkLst>
            <pc:docMk/>
            <pc:sldMk cId="2114394047" sldId="308"/>
            <ac:spMk id="37" creationId="{87F152D6-655A-4E2D-4D2C-6EEE472328CB}"/>
          </ac:spMkLst>
        </pc:spChg>
        <pc:spChg chg="add mod">
          <ac:chgData name="Mattia Mencagli" userId="4c0c1a08-d850-48a7-9be8-0ca73f7ad38a" providerId="ADAL" clId="{B91BC6FE-B322-47AB-9394-5C7A235D5EB9}" dt="2024-04-05T09:20:24.536" v="3236" actId="164"/>
          <ac:spMkLst>
            <pc:docMk/>
            <pc:sldMk cId="2114394047" sldId="308"/>
            <ac:spMk id="54" creationId="{AC45148F-8AAE-0E7E-7321-FE7B56BA758D}"/>
          </ac:spMkLst>
        </pc:spChg>
        <pc:spChg chg="add mod">
          <ac:chgData name="Mattia Mencagli" userId="4c0c1a08-d850-48a7-9be8-0ca73f7ad38a" providerId="ADAL" clId="{B91BC6FE-B322-47AB-9394-5C7A235D5EB9}" dt="2024-04-05T13:05:05.811" v="4834" actId="20577"/>
          <ac:spMkLst>
            <pc:docMk/>
            <pc:sldMk cId="2114394047" sldId="308"/>
            <ac:spMk id="59" creationId="{8419CD54-BE3F-2AE1-B45F-6DF468B8F7C5}"/>
          </ac:spMkLst>
        </pc:spChg>
        <pc:grpChg chg="add mod">
          <ac:chgData name="Mattia Mencagli" userId="4c0c1a08-d850-48a7-9be8-0ca73f7ad38a" providerId="ADAL" clId="{B91BC6FE-B322-47AB-9394-5C7A235D5EB9}" dt="2024-04-05T09:20:24.536" v="3236" actId="164"/>
          <ac:grpSpMkLst>
            <pc:docMk/>
            <pc:sldMk cId="2114394047" sldId="308"/>
            <ac:grpSpMk id="51" creationId="{ACE53B4D-0548-B4B5-237C-06D74558E506}"/>
          </ac:grpSpMkLst>
        </pc:grpChg>
        <pc:grpChg chg="add mod">
          <ac:chgData name="Mattia Mencagli" userId="4c0c1a08-d850-48a7-9be8-0ca73f7ad38a" providerId="ADAL" clId="{B91BC6FE-B322-47AB-9394-5C7A235D5EB9}" dt="2024-04-05T13:04:53.435" v="4828" actId="1076"/>
          <ac:grpSpMkLst>
            <pc:docMk/>
            <pc:sldMk cId="2114394047" sldId="308"/>
            <ac:grpSpMk id="58" creationId="{91777F5C-D522-B59A-2F7D-7A6D5B75D0BA}"/>
          </ac:grpSpMkLst>
        </pc:grpChg>
        <pc:cxnChg chg="add del">
          <ac:chgData name="Mattia Mencagli" userId="4c0c1a08-d850-48a7-9be8-0ca73f7ad38a" providerId="ADAL" clId="{B91BC6FE-B322-47AB-9394-5C7A235D5EB9}" dt="2024-04-05T08:40:24.397" v="2552" actId="478"/>
          <ac:cxnSpMkLst>
            <pc:docMk/>
            <pc:sldMk cId="2114394047" sldId="308"/>
            <ac:cxnSpMk id="12" creationId="{9FBD3C18-131F-49F4-AE14-17576D8A5F44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14" creationId="{04347A43-8D99-71A7-1CE4-F450E87543ED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16" creationId="{275F9026-851F-4D14-C6F9-839785203804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17" creationId="{EFCF4D37-29C4-E3E9-0DC3-F0D54F435F54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18" creationId="{3F6D5945-9AE1-C733-82F2-8ADD016A33D3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19" creationId="{CCD7D518-8C4B-41BA-7EB3-D5A1F079D2B7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21" creationId="{0532E54E-9FDE-6C03-5814-34294B62DF55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22" creationId="{C750E5CA-79F6-2275-95A2-09A4E18FBA54}"/>
          </ac:cxnSpMkLst>
        </pc:cxnChg>
        <pc:cxnChg chg="add del mod">
          <ac:chgData name="Mattia Mencagli" userId="4c0c1a08-d850-48a7-9be8-0ca73f7ad38a" providerId="ADAL" clId="{B91BC6FE-B322-47AB-9394-5C7A235D5EB9}" dt="2024-04-05T08:41:53.333" v="2583" actId="478"/>
          <ac:cxnSpMkLst>
            <pc:docMk/>
            <pc:sldMk cId="2114394047" sldId="308"/>
            <ac:cxnSpMk id="26" creationId="{08A0E8E8-C5D8-D6CF-940F-F9843828C1F4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27" creationId="{A469F166-402E-11F1-272C-B8A35626B3E5}"/>
          </ac:cxnSpMkLst>
        </pc:cxnChg>
        <pc:cxnChg chg="add del mod">
          <ac:chgData name="Mattia Mencagli" userId="4c0c1a08-d850-48a7-9be8-0ca73f7ad38a" providerId="ADAL" clId="{B91BC6FE-B322-47AB-9394-5C7A235D5EB9}" dt="2024-04-05T08:42:02.761" v="2588" actId="478"/>
          <ac:cxnSpMkLst>
            <pc:docMk/>
            <pc:sldMk cId="2114394047" sldId="308"/>
            <ac:cxnSpMk id="28" creationId="{53AB9FD5-C398-6F9B-1099-B7B0DF1B57DA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30" creationId="{E0B0BB98-78F3-873F-4CC1-8822754F95B3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31" creationId="{72DEC787-1E5E-A6DC-5CF7-060AEDCAD213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33" creationId="{3F97A34D-2BC4-F7E0-5E8B-AA7ED956536D}"/>
          </ac:cxnSpMkLst>
        </pc:cxnChg>
        <pc:cxnChg chg="add del mod">
          <ac:chgData name="Mattia Mencagli" userId="4c0c1a08-d850-48a7-9be8-0ca73f7ad38a" providerId="ADAL" clId="{B91BC6FE-B322-47AB-9394-5C7A235D5EB9}" dt="2024-04-05T08:45:42.217" v="2679" actId="478"/>
          <ac:cxnSpMkLst>
            <pc:docMk/>
            <pc:sldMk cId="2114394047" sldId="308"/>
            <ac:cxnSpMk id="41" creationId="{4E857FE6-AC7D-000B-000E-B38262567B40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43" creationId="{CC6E9352-2A75-575E-B92D-B34FB8C80B4C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45" creationId="{50762366-349A-A730-C3EB-1A1D23F2FB9B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47" creationId="{3C1306B6-2D26-37C7-1762-26E534E0B656}"/>
          </ac:cxnSpMkLst>
        </pc:cxnChg>
        <pc:cxnChg chg="add mod">
          <ac:chgData name="Mattia Mencagli" userId="4c0c1a08-d850-48a7-9be8-0ca73f7ad38a" providerId="ADAL" clId="{B91BC6FE-B322-47AB-9394-5C7A235D5EB9}" dt="2024-04-05T08:46:58.547" v="2701" actId="164"/>
          <ac:cxnSpMkLst>
            <pc:docMk/>
            <pc:sldMk cId="2114394047" sldId="308"/>
            <ac:cxnSpMk id="49" creationId="{7E9E93E1-D144-9394-3735-4731FEE3C50D}"/>
          </ac:cxnSpMkLst>
        </pc:cxnChg>
        <pc:cxnChg chg="add mod">
          <ac:chgData name="Mattia Mencagli" userId="4c0c1a08-d850-48a7-9be8-0ca73f7ad38a" providerId="ADAL" clId="{B91BC6FE-B322-47AB-9394-5C7A235D5EB9}" dt="2024-04-05T09:20:24.536" v="3236" actId="164"/>
          <ac:cxnSpMkLst>
            <pc:docMk/>
            <pc:sldMk cId="2114394047" sldId="308"/>
            <ac:cxnSpMk id="52" creationId="{6B9F6068-97CA-FA77-C0F6-1E74076D4B31}"/>
          </ac:cxnSpMkLst>
        </pc:cxnChg>
      </pc:sldChg>
      <pc:sldChg chg="addSp delSp modSp add mod">
        <pc:chgData name="Mattia Mencagli" userId="4c0c1a08-d850-48a7-9be8-0ca73f7ad38a" providerId="ADAL" clId="{B91BC6FE-B322-47AB-9394-5C7A235D5EB9}" dt="2024-04-08T13:33:12.066" v="6257" actId="14100"/>
        <pc:sldMkLst>
          <pc:docMk/>
          <pc:sldMk cId="4136740177" sldId="309"/>
        </pc:sldMkLst>
        <pc:spChg chg="add del mod">
          <ac:chgData name="Mattia Mencagli" userId="4c0c1a08-d850-48a7-9be8-0ca73f7ad38a" providerId="ADAL" clId="{B91BC6FE-B322-47AB-9394-5C7A235D5EB9}" dt="2024-04-05T09:02:58.108" v="3095" actId="478"/>
          <ac:spMkLst>
            <pc:docMk/>
            <pc:sldMk cId="4136740177" sldId="309"/>
            <ac:spMk id="2" creationId="{FD79FF2E-AB4A-05C3-F5B1-DB839783531C}"/>
          </ac:spMkLst>
        </pc:spChg>
        <pc:spChg chg="mod">
          <ac:chgData name="Mattia Mencagli" userId="4c0c1a08-d850-48a7-9be8-0ca73f7ad38a" providerId="ADAL" clId="{B91BC6FE-B322-47AB-9394-5C7A235D5EB9}" dt="2024-04-05T09:05:13.681" v="3104" actId="108"/>
          <ac:spMkLst>
            <pc:docMk/>
            <pc:sldMk cId="4136740177" sldId="309"/>
            <ac:spMk id="5" creationId="{615A9CF7-427C-4388-686B-FE2E9892F4EA}"/>
          </ac:spMkLst>
        </pc:spChg>
        <pc:spChg chg="mod">
          <ac:chgData name="Mattia Mencagli" userId="4c0c1a08-d850-48a7-9be8-0ca73f7ad38a" providerId="ADAL" clId="{B91BC6FE-B322-47AB-9394-5C7A235D5EB9}" dt="2024-04-05T13:07:42.201" v="4841" actId="14100"/>
          <ac:spMkLst>
            <pc:docMk/>
            <pc:sldMk cId="4136740177" sldId="309"/>
            <ac:spMk id="6" creationId="{13FE7B56-1D7B-C683-C0AC-6C07AC25D9B6}"/>
          </ac:spMkLst>
        </pc:spChg>
        <pc:spChg chg="mod">
          <ac:chgData name="Mattia Mencagli" userId="4c0c1a08-d850-48a7-9be8-0ca73f7ad38a" providerId="ADAL" clId="{B91BC6FE-B322-47AB-9394-5C7A235D5EB9}" dt="2024-04-08T13:33:10.798" v="6256" actId="14100"/>
          <ac:spMkLst>
            <pc:docMk/>
            <pc:sldMk cId="4136740177" sldId="309"/>
            <ac:spMk id="9" creationId="{32E7219C-1C30-D50F-493C-67ACA60008BA}"/>
          </ac:spMkLst>
        </pc:spChg>
        <pc:spChg chg="mod">
          <ac:chgData name="Mattia Mencagli" userId="4c0c1a08-d850-48a7-9be8-0ca73f7ad38a" providerId="ADAL" clId="{B91BC6FE-B322-47AB-9394-5C7A235D5EB9}" dt="2024-04-05T09:06:11.579" v="3123" actId="1076"/>
          <ac:spMkLst>
            <pc:docMk/>
            <pc:sldMk cId="4136740177" sldId="309"/>
            <ac:spMk id="10" creationId="{AE6F35AF-989A-386A-65AC-3D0EEFA9206B}"/>
          </ac:spMkLst>
        </pc:spChg>
        <pc:spChg chg="add del mod">
          <ac:chgData name="Mattia Mencagli" userId="4c0c1a08-d850-48a7-9be8-0ca73f7ad38a" providerId="ADAL" clId="{B91BC6FE-B322-47AB-9394-5C7A235D5EB9}" dt="2024-04-08T13:33:12.066" v="6257" actId="14100"/>
          <ac:spMkLst>
            <pc:docMk/>
            <pc:sldMk cId="4136740177" sldId="309"/>
            <ac:spMk id="13" creationId="{FD79FF2E-AB4A-05C3-F5B1-DB839783531C}"/>
          </ac:spMkLst>
        </pc:spChg>
        <pc:spChg chg="mod">
          <ac:chgData name="Mattia Mencagli" userId="4c0c1a08-d850-48a7-9be8-0ca73f7ad38a" providerId="ADAL" clId="{B91BC6FE-B322-47AB-9394-5C7A235D5EB9}" dt="2024-04-05T08:48:05.035" v="2713" actId="20577"/>
          <ac:spMkLst>
            <pc:docMk/>
            <pc:sldMk cId="4136740177" sldId="309"/>
            <ac:spMk id="25" creationId="{EF2A9520-DEDB-3440-8984-4042D79F5FBD}"/>
          </ac:spMkLst>
        </pc:spChg>
        <pc:grpChg chg="del">
          <ac:chgData name="Mattia Mencagli" userId="4c0c1a08-d850-48a7-9be8-0ca73f7ad38a" providerId="ADAL" clId="{B91BC6FE-B322-47AB-9394-5C7A235D5EB9}" dt="2024-04-05T08:47:46.851" v="2704" actId="478"/>
          <ac:grpSpMkLst>
            <pc:docMk/>
            <pc:sldMk cId="4136740177" sldId="309"/>
            <ac:grpSpMk id="51" creationId="{56031CE7-D3DC-C53C-03F8-32DA4495FCC8}"/>
          </ac:grpSpMkLst>
        </pc:grpChg>
      </pc:sldChg>
      <pc:sldChg chg="addSp delSp modSp add mod ord">
        <pc:chgData name="Mattia Mencagli" userId="4c0c1a08-d850-48a7-9be8-0ca73f7ad38a" providerId="ADAL" clId="{B91BC6FE-B322-47AB-9394-5C7A235D5EB9}" dt="2024-04-08T13:43:01.290" v="6379" actId="20577"/>
        <pc:sldMkLst>
          <pc:docMk/>
          <pc:sldMk cId="1753378528" sldId="310"/>
        </pc:sldMkLst>
        <pc:spChg chg="del">
          <ac:chgData name="Mattia Mencagli" userId="4c0c1a08-d850-48a7-9be8-0ca73f7ad38a" providerId="ADAL" clId="{B91BC6FE-B322-47AB-9394-5C7A235D5EB9}" dt="2024-04-05T09:23:00.582" v="3272" actId="478"/>
          <ac:spMkLst>
            <pc:docMk/>
            <pc:sldMk cId="1753378528" sldId="310"/>
            <ac:spMk id="5" creationId="{C0A20734-CC3F-9924-1FC4-0B1EEB6E422F}"/>
          </ac:spMkLst>
        </pc:spChg>
        <pc:spChg chg="mod">
          <ac:chgData name="Mattia Mencagli" userId="4c0c1a08-d850-48a7-9be8-0ca73f7ad38a" providerId="ADAL" clId="{B91BC6FE-B322-47AB-9394-5C7A235D5EB9}" dt="2024-04-05T10:50:28.456" v="3589" actId="1076"/>
          <ac:spMkLst>
            <pc:docMk/>
            <pc:sldMk cId="1753378528" sldId="310"/>
            <ac:spMk id="6" creationId="{437FBE1F-38AC-30CC-5D57-69419E6582DD}"/>
          </ac:spMkLst>
        </pc:spChg>
        <pc:spChg chg="del mod">
          <ac:chgData name="Mattia Mencagli" userId="4c0c1a08-d850-48a7-9be8-0ca73f7ad38a" providerId="ADAL" clId="{B91BC6FE-B322-47AB-9394-5C7A235D5EB9}" dt="2024-04-05T09:24:30.826" v="3296" actId="478"/>
          <ac:spMkLst>
            <pc:docMk/>
            <pc:sldMk cId="1753378528" sldId="310"/>
            <ac:spMk id="8" creationId="{68E80EBB-A522-6DDE-50B5-E5064A0ABF57}"/>
          </ac:spMkLst>
        </pc:spChg>
        <pc:spChg chg="mod">
          <ac:chgData name="Mattia Mencagli" userId="4c0c1a08-d850-48a7-9be8-0ca73f7ad38a" providerId="ADAL" clId="{B91BC6FE-B322-47AB-9394-5C7A235D5EB9}" dt="2024-04-05T10:50:28.456" v="3589" actId="1076"/>
          <ac:spMkLst>
            <pc:docMk/>
            <pc:sldMk cId="1753378528" sldId="310"/>
            <ac:spMk id="9" creationId="{B9AB3EEC-1486-2FE5-CFB6-E25C30E975EA}"/>
          </ac:spMkLst>
        </pc:spChg>
        <pc:spChg chg="del">
          <ac:chgData name="Mattia Mencagli" userId="4c0c1a08-d850-48a7-9be8-0ca73f7ad38a" providerId="ADAL" clId="{B91BC6FE-B322-47AB-9394-5C7A235D5EB9}" dt="2024-04-05T09:24:24.548" v="3292" actId="478"/>
          <ac:spMkLst>
            <pc:docMk/>
            <pc:sldMk cId="1753378528" sldId="310"/>
            <ac:spMk id="10" creationId="{E238BD4C-6214-6C8B-950C-C262E3A9311A}"/>
          </ac:spMkLst>
        </pc:spChg>
        <pc:spChg chg="del">
          <ac:chgData name="Mattia Mencagli" userId="4c0c1a08-d850-48a7-9be8-0ca73f7ad38a" providerId="ADAL" clId="{B91BC6FE-B322-47AB-9394-5C7A235D5EB9}" dt="2024-04-05T09:24:26.015" v="3293" actId="478"/>
          <ac:spMkLst>
            <pc:docMk/>
            <pc:sldMk cId="1753378528" sldId="310"/>
            <ac:spMk id="13" creationId="{82873D64-76B7-7CE1-01A5-E20E72B56FA9}"/>
          </ac:spMkLst>
        </pc:spChg>
        <pc:spChg chg="mod">
          <ac:chgData name="Mattia Mencagli" userId="4c0c1a08-d850-48a7-9be8-0ca73f7ad38a" providerId="ADAL" clId="{B91BC6FE-B322-47AB-9394-5C7A235D5EB9}" dt="2024-04-05T09:37:06.131" v="3479" actId="1076"/>
          <ac:spMkLst>
            <pc:docMk/>
            <pc:sldMk cId="1753378528" sldId="310"/>
            <ac:spMk id="24" creationId="{D43FD8F6-DD31-D0D5-841F-558E09317A3B}"/>
          </ac:spMkLst>
        </pc:spChg>
        <pc:spChg chg="mod">
          <ac:chgData name="Mattia Mencagli" userId="4c0c1a08-d850-48a7-9be8-0ca73f7ad38a" providerId="ADAL" clId="{B91BC6FE-B322-47AB-9394-5C7A235D5EB9}" dt="2024-04-05T09:07:13.749" v="3140" actId="20577"/>
          <ac:spMkLst>
            <pc:docMk/>
            <pc:sldMk cId="1753378528" sldId="310"/>
            <ac:spMk id="25" creationId="{BE328C95-D1B4-D04E-9825-9AE1A1B74000}"/>
          </ac:spMkLst>
        </pc:spChg>
        <pc:spChg chg="mod topLvl">
          <ac:chgData name="Mattia Mencagli" userId="4c0c1a08-d850-48a7-9be8-0ca73f7ad38a" providerId="ADAL" clId="{B91BC6FE-B322-47AB-9394-5C7A235D5EB9}" dt="2024-04-05T10:56:31.971" v="3669" actId="1076"/>
          <ac:spMkLst>
            <pc:docMk/>
            <pc:sldMk cId="1753378528" sldId="310"/>
            <ac:spMk id="26" creationId="{8C37823D-4C12-DA70-F32D-CAB4B2FD82A1}"/>
          </ac:spMkLst>
        </pc:spChg>
        <pc:spChg chg="mod topLvl">
          <ac:chgData name="Mattia Mencagli" userId="4c0c1a08-d850-48a7-9be8-0ca73f7ad38a" providerId="ADAL" clId="{B91BC6FE-B322-47AB-9394-5C7A235D5EB9}" dt="2024-04-05T09:37:48.966" v="3532" actId="164"/>
          <ac:spMkLst>
            <pc:docMk/>
            <pc:sldMk cId="1753378528" sldId="310"/>
            <ac:spMk id="27" creationId="{3695C72A-F2B0-087A-576F-11D61A12C83B}"/>
          </ac:spMkLst>
        </pc:spChg>
        <pc:spChg chg="mod topLvl">
          <ac:chgData name="Mattia Mencagli" userId="4c0c1a08-d850-48a7-9be8-0ca73f7ad38a" providerId="ADAL" clId="{B91BC6FE-B322-47AB-9394-5C7A235D5EB9}" dt="2024-04-05T12:10:40.836" v="4483" actId="1076"/>
          <ac:spMkLst>
            <pc:docMk/>
            <pc:sldMk cId="1753378528" sldId="310"/>
            <ac:spMk id="28" creationId="{D3238197-3ABB-8C76-9857-2913A99E9F40}"/>
          </ac:spMkLst>
        </pc:spChg>
        <pc:spChg chg="del mod">
          <ac:chgData name="Mattia Mencagli" userId="4c0c1a08-d850-48a7-9be8-0ca73f7ad38a" providerId="ADAL" clId="{B91BC6FE-B322-47AB-9394-5C7A235D5EB9}" dt="2024-04-05T09:24:44.687" v="3299" actId="478"/>
          <ac:spMkLst>
            <pc:docMk/>
            <pc:sldMk cId="1753378528" sldId="310"/>
            <ac:spMk id="29" creationId="{97987FBF-DA11-CF33-C40B-618F70CDF255}"/>
          </ac:spMkLst>
        </pc:spChg>
        <pc:spChg chg="add mod">
          <ac:chgData name="Mattia Mencagli" userId="4c0c1a08-d850-48a7-9be8-0ca73f7ad38a" providerId="ADAL" clId="{B91BC6FE-B322-47AB-9394-5C7A235D5EB9}" dt="2024-04-08T13:43:01.290" v="6379" actId="20577"/>
          <ac:spMkLst>
            <pc:docMk/>
            <pc:sldMk cId="1753378528" sldId="310"/>
            <ac:spMk id="55" creationId="{6833C0DD-10FC-E6A7-2565-1F78714C4CD4}"/>
          </ac:spMkLst>
        </pc:spChg>
        <pc:spChg chg="add mod">
          <ac:chgData name="Mattia Mencagli" userId="4c0c1a08-d850-48a7-9be8-0ca73f7ad38a" providerId="ADAL" clId="{B91BC6FE-B322-47AB-9394-5C7A235D5EB9}" dt="2024-04-05T11:43:59.070" v="4033" actId="1076"/>
          <ac:spMkLst>
            <pc:docMk/>
            <pc:sldMk cId="1753378528" sldId="310"/>
            <ac:spMk id="69" creationId="{B265BAAE-81EF-6911-E8F8-5773AAB8257E}"/>
          </ac:spMkLst>
        </pc:spChg>
        <pc:spChg chg="add mod">
          <ac:chgData name="Mattia Mencagli" userId="4c0c1a08-d850-48a7-9be8-0ca73f7ad38a" providerId="ADAL" clId="{B91BC6FE-B322-47AB-9394-5C7A235D5EB9}" dt="2024-04-05T10:51:25.188" v="3607"/>
          <ac:spMkLst>
            <pc:docMk/>
            <pc:sldMk cId="1753378528" sldId="310"/>
            <ac:spMk id="70" creationId="{BE7DBB04-7A1B-45A3-3C23-6BF9B1525581}"/>
          </ac:spMkLst>
        </pc:spChg>
        <pc:spChg chg="add mod">
          <ac:chgData name="Mattia Mencagli" userId="4c0c1a08-d850-48a7-9be8-0ca73f7ad38a" providerId="ADAL" clId="{B91BC6FE-B322-47AB-9394-5C7A235D5EB9}" dt="2024-04-05T11:43:54.666" v="4032" actId="1076"/>
          <ac:spMkLst>
            <pc:docMk/>
            <pc:sldMk cId="1753378528" sldId="310"/>
            <ac:spMk id="71" creationId="{90128D1D-56ED-F7C2-A698-8ED7BAA53C85}"/>
          </ac:spMkLst>
        </pc:spChg>
        <pc:spChg chg="add mod">
          <ac:chgData name="Mattia Mencagli" userId="4c0c1a08-d850-48a7-9be8-0ca73f7ad38a" providerId="ADAL" clId="{B91BC6FE-B322-47AB-9394-5C7A235D5EB9}" dt="2024-04-05T10:55:59.235" v="3662" actId="1076"/>
          <ac:spMkLst>
            <pc:docMk/>
            <pc:sldMk cId="1753378528" sldId="310"/>
            <ac:spMk id="72" creationId="{6F02AD7B-82CC-8E18-3E7B-AE9FDFF9413E}"/>
          </ac:spMkLst>
        </pc:spChg>
        <pc:spChg chg="add mod">
          <ac:chgData name="Mattia Mencagli" userId="4c0c1a08-d850-48a7-9be8-0ca73f7ad38a" providerId="ADAL" clId="{B91BC6FE-B322-47AB-9394-5C7A235D5EB9}" dt="2024-04-05T10:54:13.640" v="3653" actId="164"/>
          <ac:spMkLst>
            <pc:docMk/>
            <pc:sldMk cId="1753378528" sldId="310"/>
            <ac:spMk id="73" creationId="{97DDA065-AF21-57F3-B8EE-80E52D3AD746}"/>
          </ac:spMkLst>
        </pc:spChg>
        <pc:spChg chg="add mod">
          <ac:chgData name="Mattia Mencagli" userId="4c0c1a08-d850-48a7-9be8-0ca73f7ad38a" providerId="ADAL" clId="{B91BC6FE-B322-47AB-9394-5C7A235D5EB9}" dt="2024-04-05T10:54:13.640" v="3653" actId="164"/>
          <ac:spMkLst>
            <pc:docMk/>
            <pc:sldMk cId="1753378528" sldId="310"/>
            <ac:spMk id="74" creationId="{A7E8D0E5-EE07-E8DC-6E78-274A0D0C6CEA}"/>
          </ac:spMkLst>
        </pc:spChg>
        <pc:spChg chg="add mod">
          <ac:chgData name="Mattia Mencagli" userId="4c0c1a08-d850-48a7-9be8-0ca73f7ad38a" providerId="ADAL" clId="{B91BC6FE-B322-47AB-9394-5C7A235D5EB9}" dt="2024-04-05T10:54:13.640" v="3653" actId="164"/>
          <ac:spMkLst>
            <pc:docMk/>
            <pc:sldMk cId="1753378528" sldId="310"/>
            <ac:spMk id="75" creationId="{242AB8C0-6630-50E1-EABF-1D13965E602A}"/>
          </ac:spMkLst>
        </pc:spChg>
        <pc:spChg chg="add mod">
          <ac:chgData name="Mattia Mencagli" userId="4c0c1a08-d850-48a7-9be8-0ca73f7ad38a" providerId="ADAL" clId="{B91BC6FE-B322-47AB-9394-5C7A235D5EB9}" dt="2024-04-05T10:54:13.640" v="3653" actId="164"/>
          <ac:spMkLst>
            <pc:docMk/>
            <pc:sldMk cId="1753378528" sldId="310"/>
            <ac:spMk id="76" creationId="{D276799E-36BD-87C5-9F50-CBCA6507E577}"/>
          </ac:spMkLst>
        </pc:spChg>
        <pc:spChg chg="add mod">
          <ac:chgData name="Mattia Mencagli" userId="4c0c1a08-d850-48a7-9be8-0ca73f7ad38a" providerId="ADAL" clId="{B91BC6FE-B322-47AB-9394-5C7A235D5EB9}" dt="2024-04-05T10:54:13.640" v="3653" actId="164"/>
          <ac:spMkLst>
            <pc:docMk/>
            <pc:sldMk cId="1753378528" sldId="310"/>
            <ac:spMk id="77" creationId="{4BB3DA7A-5FF2-30D7-12CC-485AA57647EC}"/>
          </ac:spMkLst>
        </pc:spChg>
        <pc:spChg chg="add mod">
          <ac:chgData name="Mattia Mencagli" userId="4c0c1a08-d850-48a7-9be8-0ca73f7ad38a" providerId="ADAL" clId="{B91BC6FE-B322-47AB-9394-5C7A235D5EB9}" dt="2024-04-05T10:54:13.640" v="3653" actId="164"/>
          <ac:spMkLst>
            <pc:docMk/>
            <pc:sldMk cId="1753378528" sldId="310"/>
            <ac:spMk id="78" creationId="{1175FA81-9E55-FA61-84F1-42D860B5DD53}"/>
          </ac:spMkLst>
        </pc:spChg>
        <pc:spChg chg="add mod">
          <ac:chgData name="Mattia Mencagli" userId="4c0c1a08-d850-48a7-9be8-0ca73f7ad38a" providerId="ADAL" clId="{B91BC6FE-B322-47AB-9394-5C7A235D5EB9}" dt="2024-04-05T10:55:52.152" v="3661" actId="1076"/>
          <ac:spMkLst>
            <pc:docMk/>
            <pc:sldMk cId="1753378528" sldId="310"/>
            <ac:spMk id="79" creationId="{A783B333-A1AF-B8E0-B6AA-C66835DD8B91}"/>
          </ac:spMkLst>
        </pc:spChg>
        <pc:spChg chg="add mod">
          <ac:chgData name="Mattia Mencagli" userId="4c0c1a08-d850-48a7-9be8-0ca73f7ad38a" providerId="ADAL" clId="{B91BC6FE-B322-47AB-9394-5C7A235D5EB9}" dt="2024-04-05T10:56:03.553" v="3663" actId="1076"/>
          <ac:spMkLst>
            <pc:docMk/>
            <pc:sldMk cId="1753378528" sldId="310"/>
            <ac:spMk id="80" creationId="{ED3661FF-5AC1-7960-C868-E8C7F51D94F8}"/>
          </ac:spMkLst>
        </pc:spChg>
        <pc:spChg chg="add mod">
          <ac:chgData name="Mattia Mencagli" userId="4c0c1a08-d850-48a7-9be8-0ca73f7ad38a" providerId="ADAL" clId="{B91BC6FE-B322-47AB-9394-5C7A235D5EB9}" dt="2024-04-05T11:47:43.190" v="4102" actId="164"/>
          <ac:spMkLst>
            <pc:docMk/>
            <pc:sldMk cId="1753378528" sldId="310"/>
            <ac:spMk id="87" creationId="{2326DF37-1F1B-72B2-30D8-3342638BBEB3}"/>
          </ac:spMkLst>
        </pc:spChg>
        <pc:spChg chg="add mod">
          <ac:chgData name="Mattia Mencagli" userId="4c0c1a08-d850-48a7-9be8-0ca73f7ad38a" providerId="ADAL" clId="{B91BC6FE-B322-47AB-9394-5C7A235D5EB9}" dt="2024-04-08T13:39:33.823" v="6274" actId="14100"/>
          <ac:spMkLst>
            <pc:docMk/>
            <pc:sldMk cId="1753378528" sldId="310"/>
            <ac:spMk id="88" creationId="{BF4A5473-A6A4-CC45-9D43-1B460F45F37D}"/>
          </ac:spMkLst>
        </pc:spChg>
        <pc:grpChg chg="add del mod">
          <ac:chgData name="Mattia Mencagli" userId="4c0c1a08-d850-48a7-9be8-0ca73f7ad38a" providerId="ADAL" clId="{B91BC6FE-B322-47AB-9394-5C7A235D5EB9}" dt="2024-04-05T09:24:33.241" v="3298" actId="478"/>
          <ac:grpSpMkLst>
            <pc:docMk/>
            <pc:sldMk cId="1753378528" sldId="310"/>
            <ac:grpSpMk id="2" creationId="{692D1113-912B-BA84-CAB3-322CFA961BB8}"/>
          </ac:grpSpMkLst>
        </pc:grpChg>
        <pc:grpChg chg="del mod topLvl">
          <ac:chgData name="Mattia Mencagli" userId="4c0c1a08-d850-48a7-9be8-0ca73f7ad38a" providerId="ADAL" clId="{B91BC6FE-B322-47AB-9394-5C7A235D5EB9}" dt="2024-04-05T09:24:58.553" v="3301" actId="165"/>
          <ac:grpSpMkLst>
            <pc:docMk/>
            <pc:sldMk cId="1753378528" sldId="310"/>
            <ac:grpSpMk id="3" creationId="{56A5565F-6B40-23F4-9193-D0756B626044}"/>
          </ac:grpSpMkLst>
        </pc:grpChg>
        <pc:grpChg chg="add del mod ord">
          <ac:chgData name="Mattia Mencagli" userId="4c0c1a08-d850-48a7-9be8-0ca73f7ad38a" providerId="ADAL" clId="{B91BC6FE-B322-47AB-9394-5C7A235D5EB9}" dt="2024-04-05T09:36:48.163" v="3445" actId="165"/>
          <ac:grpSpMkLst>
            <pc:docMk/>
            <pc:sldMk cId="1753378528" sldId="310"/>
            <ac:grpSpMk id="54" creationId="{B145A61F-B984-5F45-CCE4-730E7D596835}"/>
          </ac:grpSpMkLst>
        </pc:grpChg>
        <pc:grpChg chg="add mod">
          <ac:chgData name="Mattia Mencagli" userId="4c0c1a08-d850-48a7-9be8-0ca73f7ad38a" providerId="ADAL" clId="{B91BC6FE-B322-47AB-9394-5C7A235D5EB9}" dt="2024-04-05T10:50:35.139" v="3591" actId="164"/>
          <ac:grpSpMkLst>
            <pc:docMk/>
            <pc:sldMk cId="1753378528" sldId="310"/>
            <ac:grpSpMk id="63" creationId="{2FACD9B2-8192-8C3A-B0D3-891429084074}"/>
          </ac:grpSpMkLst>
        </pc:grpChg>
        <pc:grpChg chg="add mod">
          <ac:chgData name="Mattia Mencagli" userId="4c0c1a08-d850-48a7-9be8-0ca73f7ad38a" providerId="ADAL" clId="{B91BC6FE-B322-47AB-9394-5C7A235D5EB9}" dt="2024-04-05T10:54:13.640" v="3653" actId="164"/>
          <ac:grpSpMkLst>
            <pc:docMk/>
            <pc:sldMk cId="1753378528" sldId="310"/>
            <ac:grpSpMk id="68" creationId="{A7087B1C-38DD-EB29-E058-0B17D01870A6}"/>
          </ac:grpSpMkLst>
        </pc:grpChg>
        <pc:grpChg chg="add mod">
          <ac:chgData name="Mattia Mencagli" userId="4c0c1a08-d850-48a7-9be8-0ca73f7ad38a" providerId="ADAL" clId="{B91BC6FE-B322-47AB-9394-5C7A235D5EB9}" dt="2024-04-05T11:47:43.190" v="4102" actId="164"/>
          <ac:grpSpMkLst>
            <pc:docMk/>
            <pc:sldMk cId="1753378528" sldId="310"/>
            <ac:grpSpMk id="81" creationId="{28B08BCF-F58B-C5FA-7213-AB657DBB3DB4}"/>
          </ac:grpSpMkLst>
        </pc:grpChg>
        <pc:grpChg chg="add mod">
          <ac:chgData name="Mattia Mencagli" userId="4c0c1a08-d850-48a7-9be8-0ca73f7ad38a" providerId="ADAL" clId="{B91BC6FE-B322-47AB-9394-5C7A235D5EB9}" dt="2024-04-08T13:38:53.263" v="6261" actId="1076"/>
          <ac:grpSpMkLst>
            <pc:docMk/>
            <pc:sldMk cId="1753378528" sldId="310"/>
            <ac:grpSpMk id="89" creationId="{4821777E-0CFC-3EF0-E0D4-CA72E74AE3B1}"/>
          </ac:grpSpMkLst>
        </pc:grpChg>
        <pc:cxnChg chg="del mod topLvl">
          <ac:chgData name="Mattia Mencagli" userId="4c0c1a08-d850-48a7-9be8-0ca73f7ad38a" providerId="ADAL" clId="{B91BC6FE-B322-47AB-9394-5C7A235D5EB9}" dt="2024-04-05T09:24:33.241" v="3298" actId="478"/>
          <ac:cxnSpMkLst>
            <pc:docMk/>
            <pc:sldMk cId="1753378528" sldId="310"/>
            <ac:cxnSpMk id="7" creationId="{708DC5B4-7BBB-B6F3-DD25-1F4F9CE712CE}"/>
          </ac:cxnSpMkLst>
        </pc:cxnChg>
        <pc:cxnChg chg="mod topLvl">
          <ac:chgData name="Mattia Mencagli" userId="4c0c1a08-d850-48a7-9be8-0ca73f7ad38a" providerId="ADAL" clId="{B91BC6FE-B322-47AB-9394-5C7A235D5EB9}" dt="2024-04-05T09:37:48.966" v="3532" actId="164"/>
          <ac:cxnSpMkLst>
            <pc:docMk/>
            <pc:sldMk cId="1753378528" sldId="310"/>
            <ac:cxnSpMk id="11" creationId="{B6E613DB-2D65-9CD2-4149-F2FC297E8E13}"/>
          </ac:cxnSpMkLst>
        </pc:cxnChg>
        <pc:cxnChg chg="mod topLvl">
          <ac:chgData name="Mattia Mencagli" userId="4c0c1a08-d850-48a7-9be8-0ca73f7ad38a" providerId="ADAL" clId="{B91BC6FE-B322-47AB-9394-5C7A235D5EB9}" dt="2024-04-05T09:37:48.966" v="3532" actId="164"/>
          <ac:cxnSpMkLst>
            <pc:docMk/>
            <pc:sldMk cId="1753378528" sldId="310"/>
            <ac:cxnSpMk id="12" creationId="{C73ED3A5-8690-0C10-2FCC-D8F0A4CC33DB}"/>
          </ac:cxnSpMkLst>
        </pc:cxnChg>
        <pc:cxnChg chg="mod topLvl">
          <ac:chgData name="Mattia Mencagli" userId="4c0c1a08-d850-48a7-9be8-0ca73f7ad38a" providerId="ADAL" clId="{B91BC6FE-B322-47AB-9394-5C7A235D5EB9}" dt="2024-04-05T09:37:48.966" v="3532" actId="164"/>
          <ac:cxnSpMkLst>
            <pc:docMk/>
            <pc:sldMk cId="1753378528" sldId="310"/>
            <ac:cxnSpMk id="14" creationId="{391CA534-0374-FAAB-4857-7CC5399EBE29}"/>
          </ac:cxnSpMkLst>
        </pc:cxnChg>
        <pc:cxnChg chg="mod topLvl">
          <ac:chgData name="Mattia Mencagli" userId="4c0c1a08-d850-48a7-9be8-0ca73f7ad38a" providerId="ADAL" clId="{B91BC6FE-B322-47AB-9394-5C7A235D5EB9}" dt="2024-04-05T09:37:48.966" v="3532" actId="164"/>
          <ac:cxnSpMkLst>
            <pc:docMk/>
            <pc:sldMk cId="1753378528" sldId="310"/>
            <ac:cxnSpMk id="15" creationId="{8B5411C1-B950-649E-0AE8-A6ACEB903365}"/>
          </ac:cxnSpMkLst>
        </pc:cxnChg>
        <pc:cxnChg chg="mod topLvl">
          <ac:chgData name="Mattia Mencagli" userId="4c0c1a08-d850-48a7-9be8-0ca73f7ad38a" providerId="ADAL" clId="{B91BC6FE-B322-47AB-9394-5C7A235D5EB9}" dt="2024-04-05T09:37:48.966" v="3532" actId="164"/>
          <ac:cxnSpMkLst>
            <pc:docMk/>
            <pc:sldMk cId="1753378528" sldId="310"/>
            <ac:cxnSpMk id="16" creationId="{55A39F97-6CA0-6DF8-F0FC-26EECE1F7EBF}"/>
          </ac:cxnSpMkLst>
        </pc:cxnChg>
        <pc:cxnChg chg="mod topLvl">
          <ac:chgData name="Mattia Mencagli" userId="4c0c1a08-d850-48a7-9be8-0ca73f7ad38a" providerId="ADAL" clId="{B91BC6FE-B322-47AB-9394-5C7A235D5EB9}" dt="2024-04-05T09:37:48.966" v="3532" actId="164"/>
          <ac:cxnSpMkLst>
            <pc:docMk/>
            <pc:sldMk cId="1753378528" sldId="310"/>
            <ac:cxnSpMk id="17" creationId="{E0E89859-69EA-BD87-13AF-446BA572F1CC}"/>
          </ac:cxnSpMkLst>
        </pc:cxnChg>
        <pc:cxnChg chg="mod topLvl">
          <ac:chgData name="Mattia Mencagli" userId="4c0c1a08-d850-48a7-9be8-0ca73f7ad38a" providerId="ADAL" clId="{B91BC6FE-B322-47AB-9394-5C7A235D5EB9}" dt="2024-04-05T09:37:48.966" v="3532" actId="164"/>
          <ac:cxnSpMkLst>
            <pc:docMk/>
            <pc:sldMk cId="1753378528" sldId="310"/>
            <ac:cxnSpMk id="18" creationId="{87EC6B76-B61C-0924-820C-114CCC3A1769}"/>
          </ac:cxnSpMkLst>
        </pc:cxnChg>
        <pc:cxnChg chg="del mod">
          <ac:chgData name="Mattia Mencagli" userId="4c0c1a08-d850-48a7-9be8-0ca73f7ad38a" providerId="ADAL" clId="{B91BC6FE-B322-47AB-9394-5C7A235D5EB9}" dt="2024-04-05T09:24:53.498" v="3300" actId="478"/>
          <ac:cxnSpMkLst>
            <pc:docMk/>
            <pc:sldMk cId="1753378528" sldId="310"/>
            <ac:cxnSpMk id="19" creationId="{65867196-9670-31D1-189D-E7EA64689746}"/>
          </ac:cxnSpMkLst>
        </pc:cxnChg>
        <pc:cxnChg chg="del mod">
          <ac:chgData name="Mattia Mencagli" userId="4c0c1a08-d850-48a7-9be8-0ca73f7ad38a" providerId="ADAL" clId="{B91BC6FE-B322-47AB-9394-5C7A235D5EB9}" dt="2024-04-05T09:24:53.498" v="3300" actId="478"/>
          <ac:cxnSpMkLst>
            <pc:docMk/>
            <pc:sldMk cId="1753378528" sldId="310"/>
            <ac:cxnSpMk id="20" creationId="{24D81737-3ECA-64AC-96DF-B08CF2E2F6EE}"/>
          </ac:cxnSpMkLst>
        </pc:cxnChg>
        <pc:cxnChg chg="mod topLvl">
          <ac:chgData name="Mattia Mencagli" userId="4c0c1a08-d850-48a7-9be8-0ca73f7ad38a" providerId="ADAL" clId="{B91BC6FE-B322-47AB-9394-5C7A235D5EB9}" dt="2024-04-05T12:10:49.107" v="4485" actId="14100"/>
          <ac:cxnSpMkLst>
            <pc:docMk/>
            <pc:sldMk cId="1753378528" sldId="310"/>
            <ac:cxnSpMk id="21" creationId="{53B8AB75-BAC5-487F-EB37-BBA1BE2E7AAA}"/>
          </ac:cxnSpMkLst>
        </pc:cxnChg>
        <pc:cxnChg chg="mod topLvl">
          <ac:chgData name="Mattia Mencagli" userId="4c0c1a08-d850-48a7-9be8-0ca73f7ad38a" providerId="ADAL" clId="{B91BC6FE-B322-47AB-9394-5C7A235D5EB9}" dt="2024-04-05T12:10:45.796" v="4484" actId="1076"/>
          <ac:cxnSpMkLst>
            <pc:docMk/>
            <pc:sldMk cId="1753378528" sldId="310"/>
            <ac:cxnSpMk id="22" creationId="{2D3A990B-BB4D-7ADA-6EDC-9746C60834A4}"/>
          </ac:cxnSpMkLst>
        </pc:cxnChg>
        <pc:cxnChg chg="del mod topLvl">
          <ac:chgData name="Mattia Mencagli" userId="4c0c1a08-d850-48a7-9be8-0ca73f7ad38a" providerId="ADAL" clId="{B91BC6FE-B322-47AB-9394-5C7A235D5EB9}" dt="2024-04-05T09:26:15.338" v="3323" actId="478"/>
          <ac:cxnSpMkLst>
            <pc:docMk/>
            <pc:sldMk cId="1753378528" sldId="310"/>
            <ac:cxnSpMk id="30" creationId="{2F3DE1FE-12AC-8AEE-5A55-E480A7A95E09}"/>
          </ac:cxnSpMkLst>
        </pc:cxnChg>
        <pc:cxnChg chg="del mod topLvl">
          <ac:chgData name="Mattia Mencagli" userId="4c0c1a08-d850-48a7-9be8-0ca73f7ad38a" providerId="ADAL" clId="{B91BC6FE-B322-47AB-9394-5C7A235D5EB9}" dt="2024-04-05T09:26:50.528" v="3331" actId="478"/>
          <ac:cxnSpMkLst>
            <pc:docMk/>
            <pc:sldMk cId="1753378528" sldId="310"/>
            <ac:cxnSpMk id="31" creationId="{1D5831AA-9A38-4CA4-860E-56B532AE2D2F}"/>
          </ac:cxnSpMkLst>
        </pc:cxnChg>
        <pc:cxnChg chg="del mod topLvl">
          <ac:chgData name="Mattia Mencagli" userId="4c0c1a08-d850-48a7-9be8-0ca73f7ad38a" providerId="ADAL" clId="{B91BC6FE-B322-47AB-9394-5C7A235D5EB9}" dt="2024-04-05T09:24:59.971" v="3302" actId="478"/>
          <ac:cxnSpMkLst>
            <pc:docMk/>
            <pc:sldMk cId="1753378528" sldId="310"/>
            <ac:cxnSpMk id="32" creationId="{13E7FA80-91C9-7FEF-F321-F249603A74AA}"/>
          </ac:cxnSpMkLst>
        </pc:cxnChg>
        <pc:cxnChg chg="del mod topLvl">
          <ac:chgData name="Mattia Mencagli" userId="4c0c1a08-d850-48a7-9be8-0ca73f7ad38a" providerId="ADAL" clId="{B91BC6FE-B322-47AB-9394-5C7A235D5EB9}" dt="2024-04-05T09:25:47.485" v="3312" actId="478"/>
          <ac:cxnSpMkLst>
            <pc:docMk/>
            <pc:sldMk cId="1753378528" sldId="310"/>
            <ac:cxnSpMk id="33" creationId="{5DDFC018-7583-CD80-738B-670D1C452F70}"/>
          </ac:cxnSpMkLst>
        </pc:cxnChg>
        <pc:cxnChg chg="add del mod">
          <ac:chgData name="Mattia Mencagli" userId="4c0c1a08-d850-48a7-9be8-0ca73f7ad38a" providerId="ADAL" clId="{B91BC6FE-B322-47AB-9394-5C7A235D5EB9}" dt="2024-04-05T09:26:08.483" v="3319" actId="478"/>
          <ac:cxnSpMkLst>
            <pc:docMk/>
            <pc:sldMk cId="1753378528" sldId="310"/>
            <ac:cxnSpMk id="42" creationId="{9AB58BE8-0ECA-D9C5-67DA-B4C660E38582}"/>
          </ac:cxnSpMkLst>
        </pc:cxnChg>
        <pc:cxnChg chg="add mod topLvl">
          <ac:chgData name="Mattia Mencagli" userId="4c0c1a08-d850-48a7-9be8-0ca73f7ad38a" providerId="ADAL" clId="{B91BC6FE-B322-47AB-9394-5C7A235D5EB9}" dt="2024-04-05T12:10:15.276" v="4474" actId="14100"/>
          <ac:cxnSpMkLst>
            <pc:docMk/>
            <pc:sldMk cId="1753378528" sldId="310"/>
            <ac:cxnSpMk id="43" creationId="{BE8F248F-B1A1-CE6D-4FC0-5CDD2AC67AB3}"/>
          </ac:cxnSpMkLst>
        </pc:cxnChg>
        <pc:cxnChg chg="add del mod">
          <ac:chgData name="Mattia Mencagli" userId="4c0c1a08-d850-48a7-9be8-0ca73f7ad38a" providerId="ADAL" clId="{B91BC6FE-B322-47AB-9394-5C7A235D5EB9}" dt="2024-04-05T09:29:35.711" v="3335" actId="478"/>
          <ac:cxnSpMkLst>
            <pc:docMk/>
            <pc:sldMk cId="1753378528" sldId="310"/>
            <ac:cxnSpMk id="45" creationId="{8BC0F85D-D9F0-7B90-45AA-BE458250CB9B}"/>
          </ac:cxnSpMkLst>
        </pc:cxnChg>
        <pc:cxnChg chg="add mod topLvl">
          <ac:chgData name="Mattia Mencagli" userId="4c0c1a08-d850-48a7-9be8-0ca73f7ad38a" providerId="ADAL" clId="{B91BC6FE-B322-47AB-9394-5C7A235D5EB9}" dt="2024-04-05T09:37:48.966" v="3532" actId="164"/>
          <ac:cxnSpMkLst>
            <pc:docMk/>
            <pc:sldMk cId="1753378528" sldId="310"/>
            <ac:cxnSpMk id="46" creationId="{2F07C7E5-4E89-A7AC-5D22-1E48161982E1}"/>
          </ac:cxnSpMkLst>
        </pc:cxnChg>
        <pc:cxnChg chg="add del mod ord">
          <ac:chgData name="Mattia Mencagli" userId="4c0c1a08-d850-48a7-9be8-0ca73f7ad38a" providerId="ADAL" clId="{B91BC6FE-B322-47AB-9394-5C7A235D5EB9}" dt="2024-04-05T09:38:28.333" v="3533" actId="478"/>
          <ac:cxnSpMkLst>
            <pc:docMk/>
            <pc:sldMk cId="1753378528" sldId="310"/>
            <ac:cxnSpMk id="56" creationId="{F2707980-B3EB-F461-E7E9-21535C1E6ABA}"/>
          </ac:cxnSpMkLst>
        </pc:cxnChg>
        <pc:cxnChg chg="add mod">
          <ac:chgData name="Mattia Mencagli" userId="4c0c1a08-d850-48a7-9be8-0ca73f7ad38a" providerId="ADAL" clId="{B91BC6FE-B322-47AB-9394-5C7A235D5EB9}" dt="2024-04-05T09:37:48.966" v="3532" actId="164"/>
          <ac:cxnSpMkLst>
            <pc:docMk/>
            <pc:sldMk cId="1753378528" sldId="310"/>
            <ac:cxnSpMk id="59" creationId="{EB2D2851-9AE6-403C-276A-8CB4E02A3900}"/>
          </ac:cxnSpMkLst>
        </pc:cxnChg>
        <pc:cxnChg chg="add mod">
          <ac:chgData name="Mattia Mencagli" userId="4c0c1a08-d850-48a7-9be8-0ca73f7ad38a" providerId="ADAL" clId="{B91BC6FE-B322-47AB-9394-5C7A235D5EB9}" dt="2024-04-05T09:37:48.966" v="3532" actId="164"/>
          <ac:cxnSpMkLst>
            <pc:docMk/>
            <pc:sldMk cId="1753378528" sldId="310"/>
            <ac:cxnSpMk id="60" creationId="{67B86C38-CE91-A4E5-FBF9-D221F7862658}"/>
          </ac:cxnSpMkLst>
        </pc:cxnChg>
        <pc:cxnChg chg="add mod">
          <ac:chgData name="Mattia Mencagli" userId="4c0c1a08-d850-48a7-9be8-0ca73f7ad38a" providerId="ADAL" clId="{B91BC6FE-B322-47AB-9394-5C7A235D5EB9}" dt="2024-04-05T10:50:35.139" v="3591" actId="164"/>
          <ac:cxnSpMkLst>
            <pc:docMk/>
            <pc:sldMk cId="1753378528" sldId="310"/>
            <ac:cxnSpMk id="64" creationId="{170ABDB3-3F5E-11FE-71F7-BA31B3E1C7E3}"/>
          </ac:cxnSpMkLst>
        </pc:cxnChg>
        <pc:cxnChg chg="add mod ord">
          <ac:chgData name="Mattia Mencagli" userId="4c0c1a08-d850-48a7-9be8-0ca73f7ad38a" providerId="ADAL" clId="{B91BC6FE-B322-47AB-9394-5C7A235D5EB9}" dt="2024-04-05T12:10:21.695" v="4479" actId="1036"/>
          <ac:cxnSpMkLst>
            <pc:docMk/>
            <pc:sldMk cId="1753378528" sldId="310"/>
            <ac:cxnSpMk id="84" creationId="{86070976-1EE9-E6BB-86C1-832480BF4C50}"/>
          </ac:cxnSpMkLst>
        </pc:cxnChg>
        <pc:cxnChg chg="add mod">
          <ac:chgData name="Mattia Mencagli" userId="4c0c1a08-d850-48a7-9be8-0ca73f7ad38a" providerId="ADAL" clId="{B91BC6FE-B322-47AB-9394-5C7A235D5EB9}" dt="2024-04-05T12:10:29.311" v="4481" actId="1036"/>
          <ac:cxnSpMkLst>
            <pc:docMk/>
            <pc:sldMk cId="1753378528" sldId="310"/>
            <ac:cxnSpMk id="86" creationId="{4052213C-6422-5892-79B1-A9F50FA5762A}"/>
          </ac:cxnSpMkLst>
        </pc:cxnChg>
      </pc:sldChg>
      <pc:sldChg chg="addSp delSp modSp add mod">
        <pc:chgData name="Mattia Mencagli" userId="4c0c1a08-d850-48a7-9be8-0ca73f7ad38a" providerId="ADAL" clId="{B91BC6FE-B322-47AB-9394-5C7A235D5EB9}" dt="2024-04-05T13:38:55.766" v="4874" actId="1076"/>
        <pc:sldMkLst>
          <pc:docMk/>
          <pc:sldMk cId="2933431171" sldId="311"/>
        </pc:sldMkLst>
        <pc:spChg chg="add mod">
          <ac:chgData name="Mattia Mencagli" userId="4c0c1a08-d850-48a7-9be8-0ca73f7ad38a" providerId="ADAL" clId="{B91BC6FE-B322-47AB-9394-5C7A235D5EB9}" dt="2024-04-05T12:03:38.481" v="4400" actId="1076"/>
          <ac:spMkLst>
            <pc:docMk/>
            <pc:sldMk cId="2933431171" sldId="311"/>
            <ac:spMk id="2" creationId="{0BEE4622-2F82-FEC0-36B8-CF695C732FC8}"/>
          </ac:spMkLst>
        </pc:spChg>
        <pc:spChg chg="mod">
          <ac:chgData name="Mattia Mencagli" userId="4c0c1a08-d850-48a7-9be8-0ca73f7ad38a" providerId="ADAL" clId="{B91BC6FE-B322-47AB-9394-5C7A235D5EB9}" dt="2024-04-05T12:27:44.914" v="4682" actId="1076"/>
          <ac:spMkLst>
            <pc:docMk/>
            <pc:sldMk cId="2933431171" sldId="311"/>
            <ac:spMk id="5" creationId="{9704DA84-896C-7ABC-1776-74C5E6F93765}"/>
          </ac:spMkLst>
        </pc:spChg>
        <pc:spChg chg="mod">
          <ac:chgData name="Mattia Mencagli" userId="4c0c1a08-d850-48a7-9be8-0ca73f7ad38a" providerId="ADAL" clId="{B91BC6FE-B322-47AB-9394-5C7A235D5EB9}" dt="2024-04-05T10:59:03.256" v="3716" actId="20577"/>
          <ac:spMkLst>
            <pc:docMk/>
            <pc:sldMk cId="2933431171" sldId="311"/>
            <ac:spMk id="6" creationId="{769AF6D9-D67A-8344-6AA5-88848212DD18}"/>
          </ac:spMkLst>
        </pc:spChg>
        <pc:spChg chg="add del">
          <ac:chgData name="Mattia Mencagli" userId="4c0c1a08-d850-48a7-9be8-0ca73f7ad38a" providerId="ADAL" clId="{B91BC6FE-B322-47AB-9394-5C7A235D5EB9}" dt="2024-04-05T11:51:47.231" v="4135" actId="22"/>
          <ac:spMkLst>
            <pc:docMk/>
            <pc:sldMk cId="2933431171" sldId="311"/>
            <ac:spMk id="7" creationId="{19CD197B-93F0-7213-535C-05F396442438}"/>
          </ac:spMkLst>
        </pc:spChg>
        <pc:spChg chg="del mod">
          <ac:chgData name="Mattia Mencagli" userId="4c0c1a08-d850-48a7-9be8-0ca73f7ad38a" providerId="ADAL" clId="{B91BC6FE-B322-47AB-9394-5C7A235D5EB9}" dt="2024-04-05T11:49:14.703" v="4106" actId="478"/>
          <ac:spMkLst>
            <pc:docMk/>
            <pc:sldMk cId="2933431171" sldId="311"/>
            <ac:spMk id="9" creationId="{73DF505B-ABE6-F861-BBFD-58E38526AF5B}"/>
          </ac:spMkLst>
        </pc:spChg>
        <pc:spChg chg="del mod">
          <ac:chgData name="Mattia Mencagli" userId="4c0c1a08-d850-48a7-9be8-0ca73f7ad38a" providerId="ADAL" clId="{B91BC6FE-B322-47AB-9394-5C7A235D5EB9}" dt="2024-04-05T11:49:17.008" v="4108" actId="478"/>
          <ac:spMkLst>
            <pc:docMk/>
            <pc:sldMk cId="2933431171" sldId="311"/>
            <ac:spMk id="10" creationId="{19E11C8D-7C9B-5389-99A2-6AF9369B7ACE}"/>
          </ac:spMkLst>
        </pc:spChg>
        <pc:spChg chg="add del mod">
          <ac:chgData name="Mattia Mencagli" userId="4c0c1a08-d850-48a7-9be8-0ca73f7ad38a" providerId="ADAL" clId="{B91BC6FE-B322-47AB-9394-5C7A235D5EB9}" dt="2024-04-05T11:51:51.884" v="4139" actId="22"/>
          <ac:spMkLst>
            <pc:docMk/>
            <pc:sldMk cId="2933431171" sldId="311"/>
            <ac:spMk id="11" creationId="{8B08C951-0A7E-489C-E600-70C7168AFFE3}"/>
          </ac:spMkLst>
        </pc:spChg>
        <pc:spChg chg="del mod">
          <ac:chgData name="Mattia Mencagli" userId="4c0c1a08-d850-48a7-9be8-0ca73f7ad38a" providerId="ADAL" clId="{B91BC6FE-B322-47AB-9394-5C7A235D5EB9}" dt="2024-04-05T11:49:16.131" v="4107" actId="478"/>
          <ac:spMkLst>
            <pc:docMk/>
            <pc:sldMk cId="2933431171" sldId="311"/>
            <ac:spMk id="13" creationId="{DBF75AFB-70AC-46D7-D72F-D891F67805C0}"/>
          </ac:spMkLst>
        </pc:spChg>
        <pc:spChg chg="add del">
          <ac:chgData name="Mattia Mencagli" userId="4c0c1a08-d850-48a7-9be8-0ca73f7ad38a" providerId="ADAL" clId="{B91BC6FE-B322-47AB-9394-5C7A235D5EB9}" dt="2024-04-05T11:51:57.302" v="4143" actId="22"/>
          <ac:spMkLst>
            <pc:docMk/>
            <pc:sldMk cId="2933431171" sldId="311"/>
            <ac:spMk id="14" creationId="{B790D31A-865A-7AB6-5836-1AFA6295F7CC}"/>
          </ac:spMkLst>
        </pc:spChg>
        <pc:spChg chg="add del">
          <ac:chgData name="Mattia Mencagli" userId="4c0c1a08-d850-48a7-9be8-0ca73f7ad38a" providerId="ADAL" clId="{B91BC6FE-B322-47AB-9394-5C7A235D5EB9}" dt="2024-04-05T11:51:58.580" v="4145" actId="22"/>
          <ac:spMkLst>
            <pc:docMk/>
            <pc:sldMk cId="2933431171" sldId="311"/>
            <ac:spMk id="16" creationId="{BDC049DE-6C7A-B66A-C2BE-4B44BE7AF961}"/>
          </ac:spMkLst>
        </pc:spChg>
        <pc:spChg chg="add mod">
          <ac:chgData name="Mattia Mencagli" userId="4c0c1a08-d850-48a7-9be8-0ca73f7ad38a" providerId="ADAL" clId="{B91BC6FE-B322-47AB-9394-5C7A235D5EB9}" dt="2024-04-05T12:01:50.473" v="4357" actId="21"/>
          <ac:spMkLst>
            <pc:docMk/>
            <pc:sldMk cId="2933431171" sldId="311"/>
            <ac:spMk id="17" creationId="{8B07F1A2-6076-1FF0-DC46-C010718A0284}"/>
          </ac:spMkLst>
        </pc:spChg>
        <pc:spChg chg="add mod">
          <ac:chgData name="Mattia Mencagli" userId="4c0c1a08-d850-48a7-9be8-0ca73f7ad38a" providerId="ADAL" clId="{B91BC6FE-B322-47AB-9394-5C7A235D5EB9}" dt="2024-04-05T11:52:06.963" v="4150"/>
          <ac:spMkLst>
            <pc:docMk/>
            <pc:sldMk cId="2933431171" sldId="311"/>
            <ac:spMk id="18" creationId="{5F77CD07-72CB-FD90-9E88-F4A793F1BBD8}"/>
          </ac:spMkLst>
        </pc:spChg>
        <pc:spChg chg="add mod">
          <ac:chgData name="Mattia Mencagli" userId="4c0c1a08-d850-48a7-9be8-0ca73f7ad38a" providerId="ADAL" clId="{B91BC6FE-B322-47AB-9394-5C7A235D5EB9}" dt="2024-04-05T12:29:31.664" v="4698" actId="20577"/>
          <ac:spMkLst>
            <pc:docMk/>
            <pc:sldMk cId="2933431171" sldId="311"/>
            <ac:spMk id="21" creationId="{1734B1ED-98AE-DFF4-7EA1-67AF63556E02}"/>
          </ac:spMkLst>
        </pc:spChg>
        <pc:spChg chg="add mod">
          <ac:chgData name="Mattia Mencagli" userId="4c0c1a08-d850-48a7-9be8-0ca73f7ad38a" providerId="ADAL" clId="{B91BC6FE-B322-47AB-9394-5C7A235D5EB9}" dt="2024-04-05T12:05:45.454" v="4463" actId="164"/>
          <ac:spMkLst>
            <pc:docMk/>
            <pc:sldMk cId="2933431171" sldId="311"/>
            <ac:spMk id="22" creationId="{FF3B1505-1759-B55B-52E6-C69A69110D7F}"/>
          </ac:spMkLst>
        </pc:spChg>
        <pc:spChg chg="mod">
          <ac:chgData name="Mattia Mencagli" userId="4c0c1a08-d850-48a7-9be8-0ca73f7ad38a" providerId="ADAL" clId="{B91BC6FE-B322-47AB-9394-5C7A235D5EB9}" dt="2024-04-05T11:06:21.505" v="3861" actId="20577"/>
          <ac:spMkLst>
            <pc:docMk/>
            <pc:sldMk cId="2933431171" sldId="311"/>
            <ac:spMk id="25" creationId="{E3EF5B17-3A39-F483-9C14-9D6746DED34A}"/>
          </ac:spMkLst>
        </pc:spChg>
        <pc:spChg chg="add mod">
          <ac:chgData name="Mattia Mencagli" userId="4c0c1a08-d850-48a7-9be8-0ca73f7ad38a" providerId="ADAL" clId="{B91BC6FE-B322-47AB-9394-5C7A235D5EB9}" dt="2024-04-05T12:05:45.454" v="4463" actId="164"/>
          <ac:spMkLst>
            <pc:docMk/>
            <pc:sldMk cId="2933431171" sldId="311"/>
            <ac:spMk id="26" creationId="{583EA708-D71E-CFE6-EA25-7EF6D2C8CED1}"/>
          </ac:spMkLst>
        </pc:spChg>
        <pc:spChg chg="add mod">
          <ac:chgData name="Mattia Mencagli" userId="4c0c1a08-d850-48a7-9be8-0ca73f7ad38a" providerId="ADAL" clId="{B91BC6FE-B322-47AB-9394-5C7A235D5EB9}" dt="2024-04-05T12:05:45.454" v="4463" actId="164"/>
          <ac:spMkLst>
            <pc:docMk/>
            <pc:sldMk cId="2933431171" sldId="311"/>
            <ac:spMk id="27" creationId="{63DECA60-3791-779A-1F81-ABA7EB3E005F}"/>
          </ac:spMkLst>
        </pc:spChg>
        <pc:spChg chg="add mod">
          <ac:chgData name="Mattia Mencagli" userId="4c0c1a08-d850-48a7-9be8-0ca73f7ad38a" providerId="ADAL" clId="{B91BC6FE-B322-47AB-9394-5C7A235D5EB9}" dt="2024-04-05T12:05:45.454" v="4463" actId="164"/>
          <ac:spMkLst>
            <pc:docMk/>
            <pc:sldMk cId="2933431171" sldId="311"/>
            <ac:spMk id="28" creationId="{590CB502-1E11-9B43-0227-A3712FDB1E1C}"/>
          </ac:spMkLst>
        </pc:spChg>
        <pc:spChg chg="add del mod">
          <ac:chgData name="Mattia Mencagli" userId="4c0c1a08-d850-48a7-9be8-0ca73f7ad38a" providerId="ADAL" clId="{B91BC6FE-B322-47AB-9394-5C7A235D5EB9}" dt="2024-04-05T12:02:40.968" v="4377" actId="478"/>
          <ac:spMkLst>
            <pc:docMk/>
            <pc:sldMk cId="2933431171" sldId="311"/>
            <ac:spMk id="29" creationId="{45E87A19-879D-4DB1-7340-CFDC6B7AE3B9}"/>
          </ac:spMkLst>
        </pc:spChg>
        <pc:spChg chg="add mod">
          <ac:chgData name="Mattia Mencagli" userId="4c0c1a08-d850-48a7-9be8-0ca73f7ad38a" providerId="ADAL" clId="{B91BC6FE-B322-47AB-9394-5C7A235D5EB9}" dt="2024-04-05T13:10:41.529" v="4865" actId="207"/>
          <ac:spMkLst>
            <pc:docMk/>
            <pc:sldMk cId="2933431171" sldId="311"/>
            <ac:spMk id="30" creationId="{56EF22A1-D995-A4BC-B6B9-1403F096FC74}"/>
          </ac:spMkLst>
        </pc:spChg>
        <pc:spChg chg="add mod">
          <ac:chgData name="Mattia Mencagli" userId="4c0c1a08-d850-48a7-9be8-0ca73f7ad38a" providerId="ADAL" clId="{B91BC6FE-B322-47AB-9394-5C7A235D5EB9}" dt="2024-04-05T13:12:51.836" v="4867" actId="14100"/>
          <ac:spMkLst>
            <pc:docMk/>
            <pc:sldMk cId="2933431171" sldId="311"/>
            <ac:spMk id="31" creationId="{6292DDFB-A586-C5B6-D2DD-68242EA0BAA8}"/>
          </ac:spMkLst>
        </pc:spChg>
        <pc:spChg chg="add mod">
          <ac:chgData name="Mattia Mencagli" userId="4c0c1a08-d850-48a7-9be8-0ca73f7ad38a" providerId="ADAL" clId="{B91BC6FE-B322-47AB-9394-5C7A235D5EB9}" dt="2024-04-05T12:05:45.454" v="4463" actId="164"/>
          <ac:spMkLst>
            <pc:docMk/>
            <pc:sldMk cId="2933431171" sldId="311"/>
            <ac:spMk id="32" creationId="{0866F24A-672F-6F7A-557D-B550611B693D}"/>
          </ac:spMkLst>
        </pc:spChg>
        <pc:spChg chg="add mod">
          <ac:chgData name="Mattia Mencagli" userId="4c0c1a08-d850-48a7-9be8-0ca73f7ad38a" providerId="ADAL" clId="{B91BC6FE-B322-47AB-9394-5C7A235D5EB9}" dt="2024-04-05T12:05:45.454" v="4463" actId="164"/>
          <ac:spMkLst>
            <pc:docMk/>
            <pc:sldMk cId="2933431171" sldId="311"/>
            <ac:spMk id="33" creationId="{2A31AE39-0512-D101-E4D6-9F4D1F470F62}"/>
          </ac:spMkLst>
        </pc:spChg>
        <pc:spChg chg="add mod">
          <ac:chgData name="Mattia Mencagli" userId="4c0c1a08-d850-48a7-9be8-0ca73f7ad38a" providerId="ADAL" clId="{B91BC6FE-B322-47AB-9394-5C7A235D5EB9}" dt="2024-04-05T13:12:55.880" v="4868" actId="1076"/>
          <ac:spMkLst>
            <pc:docMk/>
            <pc:sldMk cId="2933431171" sldId="311"/>
            <ac:spMk id="34" creationId="{9FBF047F-1894-6194-70AD-5B1406DF7679}"/>
          </ac:spMkLst>
        </pc:spChg>
        <pc:spChg chg="add mod">
          <ac:chgData name="Mattia Mencagli" userId="4c0c1a08-d850-48a7-9be8-0ca73f7ad38a" providerId="ADAL" clId="{B91BC6FE-B322-47AB-9394-5C7A235D5EB9}" dt="2024-04-05T13:38:55.766" v="4874" actId="1076"/>
          <ac:spMkLst>
            <pc:docMk/>
            <pc:sldMk cId="2933431171" sldId="311"/>
            <ac:spMk id="36" creationId="{7801A169-18A9-5822-6DEA-B8BD5B75FB84}"/>
          </ac:spMkLst>
        </pc:spChg>
        <pc:grpChg chg="add mod">
          <ac:chgData name="Mattia Mencagli" userId="4c0c1a08-d850-48a7-9be8-0ca73f7ad38a" providerId="ADAL" clId="{B91BC6FE-B322-47AB-9394-5C7A235D5EB9}" dt="2024-04-05T12:05:45.454" v="4463" actId="164"/>
          <ac:grpSpMkLst>
            <pc:docMk/>
            <pc:sldMk cId="2933431171" sldId="311"/>
            <ac:grpSpMk id="35" creationId="{F5F589A9-AE93-74A6-FD4D-2979DF7A50F2}"/>
          </ac:grpSpMkLst>
        </pc:grpChg>
        <pc:picChg chg="add del mod">
          <ac:chgData name="Mattia Mencagli" userId="4c0c1a08-d850-48a7-9be8-0ca73f7ad38a" providerId="ADAL" clId="{B91BC6FE-B322-47AB-9394-5C7A235D5EB9}" dt="2024-04-05T11:52:14.646" v="4153" actId="478"/>
          <ac:picMkLst>
            <pc:docMk/>
            <pc:sldMk cId="2933431171" sldId="311"/>
            <ac:picMk id="19" creationId="{02A88BDC-7C32-95DF-0D23-F1CB01999FE5}"/>
          </ac:picMkLst>
        </pc:picChg>
        <pc:cxnChg chg="add del mod">
          <ac:chgData name="Mattia Mencagli" userId="4c0c1a08-d850-48a7-9be8-0ca73f7ad38a" providerId="ADAL" clId="{B91BC6FE-B322-47AB-9394-5C7A235D5EB9}" dt="2024-04-05T11:56:02.334" v="4211" actId="478"/>
          <ac:cxnSpMkLst>
            <pc:docMk/>
            <pc:sldMk cId="2933431171" sldId="311"/>
            <ac:cxnSpMk id="20" creationId="{EEB61279-5E61-C5D8-1D7D-5E2CFF74A57B}"/>
          </ac:cxnSpMkLst>
        </pc:cxnChg>
      </pc:sldChg>
      <pc:sldChg chg="modSp add mod ord">
        <pc:chgData name="Mattia Mencagli" userId="4c0c1a08-d850-48a7-9be8-0ca73f7ad38a" providerId="ADAL" clId="{B91BC6FE-B322-47AB-9394-5C7A235D5EB9}" dt="2024-04-08T13:33:04.711" v="6255" actId="14100"/>
        <pc:sldMkLst>
          <pc:docMk/>
          <pc:sldMk cId="1299346412" sldId="312"/>
        </pc:sldMkLst>
        <pc:spChg chg="mod">
          <ac:chgData name="Mattia Mencagli" userId="4c0c1a08-d850-48a7-9be8-0ca73f7ad38a" providerId="ADAL" clId="{B91BC6FE-B322-47AB-9394-5C7A235D5EB9}" dt="2024-04-05T13:08:54.990" v="4860" actId="1036"/>
          <ac:spMkLst>
            <pc:docMk/>
            <pc:sldMk cId="1299346412" sldId="312"/>
            <ac:spMk id="5" creationId="{6D486E66-DAA5-4936-4ABF-DE12B294D7D6}"/>
          </ac:spMkLst>
        </pc:spChg>
        <pc:spChg chg="mod">
          <ac:chgData name="Mattia Mencagli" userId="4c0c1a08-d850-48a7-9be8-0ca73f7ad38a" providerId="ADAL" clId="{B91BC6FE-B322-47AB-9394-5C7A235D5EB9}" dt="2024-04-05T13:08:54.990" v="4860" actId="1036"/>
          <ac:spMkLst>
            <pc:docMk/>
            <pc:sldMk cId="1299346412" sldId="312"/>
            <ac:spMk id="6" creationId="{28F64C86-F1DC-8244-6F9C-2D5E2106BCF7}"/>
          </ac:spMkLst>
        </pc:spChg>
        <pc:spChg chg="mod">
          <ac:chgData name="Mattia Mencagli" userId="4c0c1a08-d850-48a7-9be8-0ca73f7ad38a" providerId="ADAL" clId="{B91BC6FE-B322-47AB-9394-5C7A235D5EB9}" dt="2024-04-05T13:08:54.990" v="4860" actId="1036"/>
          <ac:spMkLst>
            <pc:docMk/>
            <pc:sldMk cId="1299346412" sldId="312"/>
            <ac:spMk id="9" creationId="{594B426D-741D-B980-6E9B-44F941CDEFAA}"/>
          </ac:spMkLst>
        </pc:spChg>
        <pc:spChg chg="mod">
          <ac:chgData name="Mattia Mencagli" userId="4c0c1a08-d850-48a7-9be8-0ca73f7ad38a" providerId="ADAL" clId="{B91BC6FE-B322-47AB-9394-5C7A235D5EB9}" dt="2024-04-08T13:33:04.711" v="6255" actId="14100"/>
          <ac:spMkLst>
            <pc:docMk/>
            <pc:sldMk cId="1299346412" sldId="312"/>
            <ac:spMk id="13" creationId="{95F58DAA-5E0C-2885-E618-76446FD3E551}"/>
          </ac:spMkLst>
        </pc:spChg>
      </pc:sldChg>
      <pc:sldChg chg="addSp delSp modSp add mod">
        <pc:chgData name="Mattia Mencagli" userId="4c0c1a08-d850-48a7-9be8-0ca73f7ad38a" providerId="ADAL" clId="{B91BC6FE-B322-47AB-9394-5C7A235D5EB9}" dt="2024-04-08T13:43:25.652" v="6382" actId="1076"/>
        <pc:sldMkLst>
          <pc:docMk/>
          <pc:sldMk cId="1533969425" sldId="313"/>
        </pc:sldMkLst>
        <pc:spChg chg="add del mod">
          <ac:chgData name="Mattia Mencagli" userId="4c0c1a08-d850-48a7-9be8-0ca73f7ad38a" providerId="ADAL" clId="{B91BC6FE-B322-47AB-9394-5C7A235D5EB9}" dt="2024-04-05T11:10:04.020" v="3942" actId="478"/>
          <ac:spMkLst>
            <pc:docMk/>
            <pc:sldMk cId="1533969425" sldId="313"/>
            <ac:spMk id="5" creationId="{1CFF0D55-DE60-04BC-EBCA-D3EE72D6007E}"/>
          </ac:spMkLst>
        </pc:spChg>
        <pc:spChg chg="mod">
          <ac:chgData name="Mattia Mencagli" userId="4c0c1a08-d850-48a7-9be8-0ca73f7ad38a" providerId="ADAL" clId="{B91BC6FE-B322-47AB-9394-5C7A235D5EB9}" dt="2024-04-05T13:04:16.165" v="4806" actId="14100"/>
          <ac:spMkLst>
            <pc:docMk/>
            <pc:sldMk cId="1533969425" sldId="313"/>
            <ac:spMk id="6" creationId="{662B3E7B-73B3-4B27-34F1-CE696530C035}"/>
          </ac:spMkLst>
        </pc:spChg>
        <pc:spChg chg="mod">
          <ac:chgData name="Mattia Mencagli" userId="4c0c1a08-d850-48a7-9be8-0ca73f7ad38a" providerId="ADAL" clId="{B91BC6FE-B322-47AB-9394-5C7A235D5EB9}" dt="2024-04-05T11:07:21.853" v="3890" actId="1076"/>
          <ac:spMkLst>
            <pc:docMk/>
            <pc:sldMk cId="1533969425" sldId="313"/>
            <ac:spMk id="9" creationId="{7BE0F84C-CDB2-E184-1ABF-E8EB84B629EF}"/>
          </ac:spMkLst>
        </pc:spChg>
        <pc:spChg chg="add mod topLvl">
          <ac:chgData name="Mattia Mencagli" userId="4c0c1a08-d850-48a7-9be8-0ca73f7ad38a" providerId="ADAL" clId="{B91BC6FE-B322-47AB-9394-5C7A235D5EB9}" dt="2024-04-05T11:10:49.040" v="3957" actId="164"/>
          <ac:spMkLst>
            <pc:docMk/>
            <pc:sldMk cId="1533969425" sldId="313"/>
            <ac:spMk id="10" creationId="{5ADAB6BF-0816-DB1D-0B21-784E71FE6125}"/>
          </ac:spMkLst>
        </pc:spChg>
        <pc:spChg chg="mod">
          <ac:chgData name="Mattia Mencagli" userId="4c0c1a08-d850-48a7-9be8-0ca73f7ad38a" providerId="ADAL" clId="{B91BC6FE-B322-47AB-9394-5C7A235D5EB9}" dt="2024-04-05T11:06:31.873" v="3868" actId="20577"/>
          <ac:spMkLst>
            <pc:docMk/>
            <pc:sldMk cId="1533969425" sldId="313"/>
            <ac:spMk id="25" creationId="{43C2D984-8F47-42DB-E6F9-48D7C0DFB098}"/>
          </ac:spMkLst>
        </pc:spChg>
        <pc:spChg chg="mod topLvl">
          <ac:chgData name="Mattia Mencagli" userId="4c0c1a08-d850-48a7-9be8-0ca73f7ad38a" providerId="ADAL" clId="{B91BC6FE-B322-47AB-9394-5C7A235D5EB9}" dt="2024-04-05T11:10:49.040" v="3957" actId="164"/>
          <ac:spMkLst>
            <pc:docMk/>
            <pc:sldMk cId="1533969425" sldId="313"/>
            <ac:spMk id="26" creationId="{CDA4E96A-A07B-42E2-FAC6-D1F62271775C}"/>
          </ac:spMkLst>
        </pc:spChg>
        <pc:spChg chg="mod topLvl">
          <ac:chgData name="Mattia Mencagli" userId="4c0c1a08-d850-48a7-9be8-0ca73f7ad38a" providerId="ADAL" clId="{B91BC6FE-B322-47AB-9394-5C7A235D5EB9}" dt="2024-04-05T11:10:49.040" v="3957" actId="164"/>
          <ac:spMkLst>
            <pc:docMk/>
            <pc:sldMk cId="1533969425" sldId="313"/>
            <ac:spMk id="27" creationId="{1C62F8C0-BBB1-587D-68C9-6405E4AF1B76}"/>
          </ac:spMkLst>
        </pc:spChg>
        <pc:spChg chg="del mod topLvl">
          <ac:chgData name="Mattia Mencagli" userId="4c0c1a08-d850-48a7-9be8-0ca73f7ad38a" providerId="ADAL" clId="{B91BC6FE-B322-47AB-9394-5C7A235D5EB9}" dt="2024-04-05T11:08:14.722" v="3896" actId="478"/>
          <ac:spMkLst>
            <pc:docMk/>
            <pc:sldMk cId="1533969425" sldId="313"/>
            <ac:spMk id="28" creationId="{468A49BE-A53F-8431-7924-3DD07B5D92C9}"/>
          </ac:spMkLst>
        </pc:spChg>
        <pc:spChg chg="mod">
          <ac:chgData name="Mattia Mencagli" userId="4c0c1a08-d850-48a7-9be8-0ca73f7ad38a" providerId="ADAL" clId="{B91BC6FE-B322-47AB-9394-5C7A235D5EB9}" dt="2024-04-05T11:09:44.196" v="3933"/>
          <ac:spMkLst>
            <pc:docMk/>
            <pc:sldMk cId="1533969425" sldId="313"/>
            <ac:spMk id="34" creationId="{38269E61-1FAE-C2A0-A549-4D2815D208C0}"/>
          </ac:spMkLst>
        </pc:spChg>
        <pc:spChg chg="mod">
          <ac:chgData name="Mattia Mencagli" userId="4c0c1a08-d850-48a7-9be8-0ca73f7ad38a" providerId="ADAL" clId="{B91BC6FE-B322-47AB-9394-5C7A235D5EB9}" dt="2024-04-05T11:09:44.196" v="3933"/>
          <ac:spMkLst>
            <pc:docMk/>
            <pc:sldMk cId="1533969425" sldId="313"/>
            <ac:spMk id="35" creationId="{30697E92-DECC-22CE-218C-03CF81B8A6A8}"/>
          </ac:spMkLst>
        </pc:spChg>
        <pc:spChg chg="mod">
          <ac:chgData name="Mattia Mencagli" userId="4c0c1a08-d850-48a7-9be8-0ca73f7ad38a" providerId="ADAL" clId="{B91BC6FE-B322-47AB-9394-5C7A235D5EB9}" dt="2024-04-05T11:09:44.196" v="3933"/>
          <ac:spMkLst>
            <pc:docMk/>
            <pc:sldMk cId="1533969425" sldId="313"/>
            <ac:spMk id="37" creationId="{62262C02-0891-4EA4-814C-6ED896F22966}"/>
          </ac:spMkLst>
        </pc:spChg>
        <pc:spChg chg="mod">
          <ac:chgData name="Mattia Mencagli" userId="4c0c1a08-d850-48a7-9be8-0ca73f7ad38a" providerId="ADAL" clId="{B91BC6FE-B322-47AB-9394-5C7A235D5EB9}" dt="2024-04-05T11:09:44.196" v="3933"/>
          <ac:spMkLst>
            <pc:docMk/>
            <pc:sldMk cId="1533969425" sldId="313"/>
            <ac:spMk id="38" creationId="{CA1842CE-639D-2A04-E7EB-3DEE676192A4}"/>
          </ac:spMkLst>
        </pc:spChg>
        <pc:spChg chg="mod">
          <ac:chgData name="Mattia Mencagli" userId="4c0c1a08-d850-48a7-9be8-0ca73f7ad38a" providerId="ADAL" clId="{B91BC6FE-B322-47AB-9394-5C7A235D5EB9}" dt="2024-04-05T11:09:44.196" v="3933"/>
          <ac:spMkLst>
            <pc:docMk/>
            <pc:sldMk cId="1533969425" sldId="313"/>
            <ac:spMk id="39" creationId="{FE3AF6AC-574E-CD26-502E-BCE1F1CABEA1}"/>
          </ac:spMkLst>
        </pc:spChg>
        <pc:spChg chg="mod">
          <ac:chgData name="Mattia Mencagli" userId="4c0c1a08-d850-48a7-9be8-0ca73f7ad38a" providerId="ADAL" clId="{B91BC6FE-B322-47AB-9394-5C7A235D5EB9}" dt="2024-04-05T11:09:44.196" v="3933"/>
          <ac:spMkLst>
            <pc:docMk/>
            <pc:sldMk cId="1533969425" sldId="313"/>
            <ac:spMk id="40" creationId="{4806469F-FB4D-B820-32FD-67B28DF7DD05}"/>
          </ac:spMkLst>
        </pc:spChg>
        <pc:spChg chg="mod">
          <ac:chgData name="Mattia Mencagli" userId="4c0c1a08-d850-48a7-9be8-0ca73f7ad38a" providerId="ADAL" clId="{B91BC6FE-B322-47AB-9394-5C7A235D5EB9}" dt="2024-04-05T11:09:44.196" v="3933"/>
          <ac:spMkLst>
            <pc:docMk/>
            <pc:sldMk cId="1533969425" sldId="313"/>
            <ac:spMk id="41" creationId="{26F8EC05-894A-A133-B3AA-D8B0F8B14F05}"/>
          </ac:spMkLst>
        </pc:spChg>
        <pc:spChg chg="mod">
          <ac:chgData name="Mattia Mencagli" userId="4c0c1a08-d850-48a7-9be8-0ca73f7ad38a" providerId="ADAL" clId="{B91BC6FE-B322-47AB-9394-5C7A235D5EB9}" dt="2024-04-05T11:09:44.196" v="3933"/>
          <ac:spMkLst>
            <pc:docMk/>
            <pc:sldMk cId="1533969425" sldId="313"/>
            <ac:spMk id="42" creationId="{5B6FE275-9B54-7898-EF3E-67D161DE10E3}"/>
          </ac:spMkLst>
        </pc:spChg>
        <pc:spChg chg="mod">
          <ac:chgData name="Mattia Mencagli" userId="4c0c1a08-d850-48a7-9be8-0ca73f7ad38a" providerId="ADAL" clId="{B91BC6FE-B322-47AB-9394-5C7A235D5EB9}" dt="2024-04-05T11:09:44.196" v="3933"/>
          <ac:spMkLst>
            <pc:docMk/>
            <pc:sldMk cId="1533969425" sldId="313"/>
            <ac:spMk id="44" creationId="{3A074987-6E33-8A00-3389-50166211FA50}"/>
          </ac:spMkLst>
        </pc:spChg>
        <pc:spChg chg="mod">
          <ac:chgData name="Mattia Mencagli" userId="4c0c1a08-d850-48a7-9be8-0ca73f7ad38a" providerId="ADAL" clId="{B91BC6FE-B322-47AB-9394-5C7A235D5EB9}" dt="2024-04-05T11:09:44.196" v="3933"/>
          <ac:spMkLst>
            <pc:docMk/>
            <pc:sldMk cId="1533969425" sldId="313"/>
            <ac:spMk id="45" creationId="{A2139ED4-FAEF-32DE-8E02-9771BF840CB6}"/>
          </ac:spMkLst>
        </pc:spChg>
        <pc:spChg chg="mod">
          <ac:chgData name="Mattia Mencagli" userId="4c0c1a08-d850-48a7-9be8-0ca73f7ad38a" providerId="ADAL" clId="{B91BC6FE-B322-47AB-9394-5C7A235D5EB9}" dt="2024-04-05T11:10:00.481" v="3941" actId="20577"/>
          <ac:spMkLst>
            <pc:docMk/>
            <pc:sldMk cId="1533969425" sldId="313"/>
            <ac:spMk id="48" creationId="{5F611C1D-E4B8-B4ED-187B-A8309A81F0BF}"/>
          </ac:spMkLst>
        </pc:spChg>
        <pc:spChg chg="del">
          <ac:chgData name="Mattia Mencagli" userId="4c0c1a08-d850-48a7-9be8-0ca73f7ad38a" providerId="ADAL" clId="{B91BC6FE-B322-47AB-9394-5C7A235D5EB9}" dt="2024-04-05T11:06:50.362" v="3872" actId="478"/>
          <ac:spMkLst>
            <pc:docMk/>
            <pc:sldMk cId="1533969425" sldId="313"/>
            <ac:spMk id="55" creationId="{A927EA7E-64C6-4382-DEB5-EA28F8F27189}"/>
          </ac:spMkLst>
        </pc:spChg>
        <pc:spChg chg="mod topLvl">
          <ac:chgData name="Mattia Mencagli" userId="4c0c1a08-d850-48a7-9be8-0ca73f7ad38a" providerId="ADAL" clId="{B91BC6FE-B322-47AB-9394-5C7A235D5EB9}" dt="2024-04-08T13:43:25.652" v="6382" actId="1076"/>
          <ac:spMkLst>
            <pc:docMk/>
            <pc:sldMk cId="1533969425" sldId="313"/>
            <ac:spMk id="62" creationId="{487C9BB0-5C99-62A7-F112-A7C4D98D46D5}"/>
          </ac:spMkLst>
        </pc:spChg>
        <pc:spChg chg="mod ord topLvl">
          <ac:chgData name="Mattia Mencagli" userId="4c0c1a08-d850-48a7-9be8-0ca73f7ad38a" providerId="ADAL" clId="{B91BC6FE-B322-47AB-9394-5C7A235D5EB9}" dt="2024-04-05T11:11:33.265" v="4008" actId="164"/>
          <ac:spMkLst>
            <pc:docMk/>
            <pc:sldMk cId="1533969425" sldId="313"/>
            <ac:spMk id="65" creationId="{66B1ADFF-D2B8-801F-0E8A-B853DD082DFE}"/>
          </ac:spMkLst>
        </pc:spChg>
        <pc:spChg chg="mod ord topLvl">
          <ac:chgData name="Mattia Mencagli" userId="4c0c1a08-d850-48a7-9be8-0ca73f7ad38a" providerId="ADAL" clId="{B91BC6FE-B322-47AB-9394-5C7A235D5EB9}" dt="2024-04-05T11:11:33.265" v="4008" actId="164"/>
          <ac:spMkLst>
            <pc:docMk/>
            <pc:sldMk cId="1533969425" sldId="313"/>
            <ac:spMk id="66" creationId="{36A63B9C-31FE-6809-C956-CF6CE28BB234}"/>
          </ac:spMkLst>
        </pc:spChg>
        <pc:spChg chg="mod ord topLvl">
          <ac:chgData name="Mattia Mencagli" userId="4c0c1a08-d850-48a7-9be8-0ca73f7ad38a" providerId="ADAL" clId="{B91BC6FE-B322-47AB-9394-5C7A235D5EB9}" dt="2024-04-05T11:11:33.265" v="4008" actId="164"/>
          <ac:spMkLst>
            <pc:docMk/>
            <pc:sldMk cId="1533969425" sldId="313"/>
            <ac:spMk id="67" creationId="{2036D915-62E6-B807-6C6E-DE4A31A07135}"/>
          </ac:spMkLst>
        </pc:spChg>
        <pc:spChg chg="del mod topLvl">
          <ac:chgData name="Mattia Mencagli" userId="4c0c1a08-d850-48a7-9be8-0ca73f7ad38a" providerId="ADAL" clId="{B91BC6FE-B322-47AB-9394-5C7A235D5EB9}" dt="2024-04-05T11:08:03.254" v="3893" actId="478"/>
          <ac:spMkLst>
            <pc:docMk/>
            <pc:sldMk cId="1533969425" sldId="313"/>
            <ac:spMk id="69" creationId="{E9457D81-5A51-48C6-7236-CD4886884ECB}"/>
          </ac:spMkLst>
        </pc:spChg>
        <pc:spChg chg="mod topLvl">
          <ac:chgData name="Mattia Mencagli" userId="4c0c1a08-d850-48a7-9be8-0ca73f7ad38a" providerId="ADAL" clId="{B91BC6FE-B322-47AB-9394-5C7A235D5EB9}" dt="2024-04-05T11:11:33.265" v="4008" actId="164"/>
          <ac:spMkLst>
            <pc:docMk/>
            <pc:sldMk cId="1533969425" sldId="313"/>
            <ac:spMk id="70" creationId="{91682665-C466-0D1E-7A31-7F7D09F07792}"/>
          </ac:spMkLst>
        </pc:spChg>
        <pc:spChg chg="del mod topLvl">
          <ac:chgData name="Mattia Mencagli" userId="4c0c1a08-d850-48a7-9be8-0ca73f7ad38a" providerId="ADAL" clId="{B91BC6FE-B322-47AB-9394-5C7A235D5EB9}" dt="2024-04-05T11:08:03.254" v="3893" actId="478"/>
          <ac:spMkLst>
            <pc:docMk/>
            <pc:sldMk cId="1533969425" sldId="313"/>
            <ac:spMk id="71" creationId="{269DE544-6C08-934A-BD5C-45B08D7A8B9C}"/>
          </ac:spMkLst>
        </pc:spChg>
        <pc:spChg chg="del mod topLvl">
          <ac:chgData name="Mattia Mencagli" userId="4c0c1a08-d850-48a7-9be8-0ca73f7ad38a" providerId="ADAL" clId="{B91BC6FE-B322-47AB-9394-5C7A235D5EB9}" dt="2024-04-05T11:08:03.254" v="3893" actId="478"/>
          <ac:spMkLst>
            <pc:docMk/>
            <pc:sldMk cId="1533969425" sldId="313"/>
            <ac:spMk id="72" creationId="{57F02CE0-1B63-5F58-B56D-EF7E76058574}"/>
          </ac:spMkLst>
        </pc:spChg>
        <pc:spChg chg="mod topLvl">
          <ac:chgData name="Mattia Mencagli" userId="4c0c1a08-d850-48a7-9be8-0ca73f7ad38a" providerId="ADAL" clId="{B91BC6FE-B322-47AB-9394-5C7A235D5EB9}" dt="2024-04-05T11:10:49.040" v="3957" actId="164"/>
          <ac:spMkLst>
            <pc:docMk/>
            <pc:sldMk cId="1533969425" sldId="313"/>
            <ac:spMk id="73" creationId="{98EDCEE9-D29B-8465-E8D1-0DC49AF53B3B}"/>
          </ac:spMkLst>
        </pc:spChg>
        <pc:spChg chg="mod topLvl">
          <ac:chgData name="Mattia Mencagli" userId="4c0c1a08-d850-48a7-9be8-0ca73f7ad38a" providerId="ADAL" clId="{B91BC6FE-B322-47AB-9394-5C7A235D5EB9}" dt="2024-04-05T11:10:49.040" v="3957" actId="164"/>
          <ac:spMkLst>
            <pc:docMk/>
            <pc:sldMk cId="1533969425" sldId="313"/>
            <ac:spMk id="74" creationId="{6461CBB2-C5FE-499E-7A7A-E05EE9F736A1}"/>
          </ac:spMkLst>
        </pc:spChg>
        <pc:spChg chg="mod topLvl">
          <ac:chgData name="Mattia Mencagli" userId="4c0c1a08-d850-48a7-9be8-0ca73f7ad38a" providerId="ADAL" clId="{B91BC6FE-B322-47AB-9394-5C7A235D5EB9}" dt="2024-04-05T11:10:49.040" v="3957" actId="164"/>
          <ac:spMkLst>
            <pc:docMk/>
            <pc:sldMk cId="1533969425" sldId="313"/>
            <ac:spMk id="75" creationId="{4D5313C2-E56D-5D5F-190F-B3C537502E06}"/>
          </ac:spMkLst>
        </pc:spChg>
        <pc:spChg chg="mod topLvl">
          <ac:chgData name="Mattia Mencagli" userId="4c0c1a08-d850-48a7-9be8-0ca73f7ad38a" providerId="ADAL" clId="{B91BC6FE-B322-47AB-9394-5C7A235D5EB9}" dt="2024-04-05T11:10:49.040" v="3957" actId="164"/>
          <ac:spMkLst>
            <pc:docMk/>
            <pc:sldMk cId="1533969425" sldId="313"/>
            <ac:spMk id="76" creationId="{61438734-CA2C-01C4-6D59-778C4CA67680}"/>
          </ac:spMkLst>
        </pc:spChg>
        <pc:spChg chg="mod topLvl">
          <ac:chgData name="Mattia Mencagli" userId="4c0c1a08-d850-48a7-9be8-0ca73f7ad38a" providerId="ADAL" clId="{B91BC6FE-B322-47AB-9394-5C7A235D5EB9}" dt="2024-04-05T11:10:49.040" v="3957" actId="164"/>
          <ac:spMkLst>
            <pc:docMk/>
            <pc:sldMk cId="1533969425" sldId="313"/>
            <ac:spMk id="77" creationId="{A04AD389-D5D7-B2A8-04E9-BAF4BFF22266}"/>
          </ac:spMkLst>
        </pc:spChg>
        <pc:spChg chg="del mod topLvl">
          <ac:chgData name="Mattia Mencagli" userId="4c0c1a08-d850-48a7-9be8-0ca73f7ad38a" providerId="ADAL" clId="{B91BC6FE-B322-47AB-9394-5C7A235D5EB9}" dt="2024-04-05T11:10:24.766" v="3949" actId="478"/>
          <ac:spMkLst>
            <pc:docMk/>
            <pc:sldMk cId="1533969425" sldId="313"/>
            <ac:spMk id="78" creationId="{F2529C98-D1C0-6619-8BBD-578647B9E2BF}"/>
          </ac:spMkLst>
        </pc:spChg>
        <pc:spChg chg="del mod topLvl">
          <ac:chgData name="Mattia Mencagli" userId="4c0c1a08-d850-48a7-9be8-0ca73f7ad38a" providerId="ADAL" clId="{B91BC6FE-B322-47AB-9394-5C7A235D5EB9}" dt="2024-04-05T11:10:22.787" v="3948" actId="478"/>
          <ac:spMkLst>
            <pc:docMk/>
            <pc:sldMk cId="1533969425" sldId="313"/>
            <ac:spMk id="79" creationId="{9E33703B-5864-FF0B-A725-AE8B827DCFCD}"/>
          </ac:spMkLst>
        </pc:spChg>
        <pc:spChg chg="del mod topLvl">
          <ac:chgData name="Mattia Mencagli" userId="4c0c1a08-d850-48a7-9be8-0ca73f7ad38a" providerId="ADAL" clId="{B91BC6FE-B322-47AB-9394-5C7A235D5EB9}" dt="2024-04-05T11:08:03.254" v="3893" actId="478"/>
          <ac:spMkLst>
            <pc:docMk/>
            <pc:sldMk cId="1533969425" sldId="313"/>
            <ac:spMk id="80" creationId="{E5516F58-3B74-BD8A-7AD9-B1B286A8ABF2}"/>
          </ac:spMkLst>
        </pc:spChg>
        <pc:spChg chg="mod topLvl">
          <ac:chgData name="Mattia Mencagli" userId="4c0c1a08-d850-48a7-9be8-0ca73f7ad38a" providerId="ADAL" clId="{B91BC6FE-B322-47AB-9394-5C7A235D5EB9}" dt="2024-04-05T11:11:33.265" v="4008" actId="164"/>
          <ac:spMkLst>
            <pc:docMk/>
            <pc:sldMk cId="1533969425" sldId="313"/>
            <ac:spMk id="82" creationId="{80E13F77-79BD-757E-EF15-6AF92174BB00}"/>
          </ac:spMkLst>
        </pc:spChg>
        <pc:spChg chg="mod topLvl">
          <ac:chgData name="Mattia Mencagli" userId="4c0c1a08-d850-48a7-9be8-0ca73f7ad38a" providerId="ADAL" clId="{B91BC6FE-B322-47AB-9394-5C7A235D5EB9}" dt="2024-04-05T11:11:33.265" v="4008" actId="164"/>
          <ac:spMkLst>
            <pc:docMk/>
            <pc:sldMk cId="1533969425" sldId="313"/>
            <ac:spMk id="83" creationId="{06FBD492-8A4E-5AF0-AB9F-706D7962BBEE}"/>
          </ac:spMkLst>
        </pc:spChg>
        <pc:spChg chg="mod topLvl">
          <ac:chgData name="Mattia Mencagli" userId="4c0c1a08-d850-48a7-9be8-0ca73f7ad38a" providerId="ADAL" clId="{B91BC6FE-B322-47AB-9394-5C7A235D5EB9}" dt="2024-04-05T11:11:33.265" v="4008" actId="164"/>
          <ac:spMkLst>
            <pc:docMk/>
            <pc:sldMk cId="1533969425" sldId="313"/>
            <ac:spMk id="84" creationId="{069D4D2A-CFE9-CBF6-5A40-58B530623110}"/>
          </ac:spMkLst>
        </pc:spChg>
        <pc:grpChg chg="add del mod">
          <ac:chgData name="Mattia Mencagli" userId="4c0c1a08-d850-48a7-9be8-0ca73f7ad38a" providerId="ADAL" clId="{B91BC6FE-B322-47AB-9394-5C7A235D5EB9}" dt="2024-04-05T11:10:15.948" v="3945" actId="165"/>
          <ac:grpSpMkLst>
            <pc:docMk/>
            <pc:sldMk cId="1533969425" sldId="313"/>
            <ac:grpSpMk id="13" creationId="{73A99DBE-CA73-A48B-3E2C-6618248C1B9D}"/>
          </ac:grpSpMkLst>
        </pc:grpChg>
        <pc:grpChg chg="add del mod">
          <ac:chgData name="Mattia Mencagli" userId="4c0c1a08-d850-48a7-9be8-0ca73f7ad38a" providerId="ADAL" clId="{B91BC6FE-B322-47AB-9394-5C7A235D5EB9}" dt="2024-04-05T11:10:52.877" v="3958" actId="478"/>
          <ac:grpSpMkLst>
            <pc:docMk/>
            <pc:sldMk cId="1533969425" sldId="313"/>
            <ac:grpSpMk id="19" creationId="{E25F8D35-5815-F079-B7F0-24EAA70C9565}"/>
          </ac:grpSpMkLst>
        </pc:grpChg>
        <pc:grpChg chg="add mod">
          <ac:chgData name="Mattia Mencagli" userId="4c0c1a08-d850-48a7-9be8-0ca73f7ad38a" providerId="ADAL" clId="{B91BC6FE-B322-47AB-9394-5C7A235D5EB9}" dt="2024-04-05T11:11:40.801" v="4010" actId="1076"/>
          <ac:grpSpMkLst>
            <pc:docMk/>
            <pc:sldMk cId="1533969425" sldId="313"/>
            <ac:grpSpMk id="52" creationId="{9AA94860-5AE6-8330-1862-151517281FA0}"/>
          </ac:grpSpMkLst>
        </pc:grpChg>
        <pc:grpChg chg="add del mod">
          <ac:chgData name="Mattia Mencagli" userId="4c0c1a08-d850-48a7-9be8-0ca73f7ad38a" providerId="ADAL" clId="{B91BC6FE-B322-47AB-9394-5C7A235D5EB9}" dt="2024-04-05T11:11:11.021" v="3966" actId="165"/>
          <ac:grpSpMkLst>
            <pc:docMk/>
            <pc:sldMk cId="1533969425" sldId="313"/>
            <ac:grpSpMk id="53" creationId="{A9FC212B-1A6F-50A2-EB50-F326F5DC45C9}"/>
          </ac:grpSpMkLst>
        </pc:grpChg>
        <pc:grpChg chg="del mod topLvl">
          <ac:chgData name="Mattia Mencagli" userId="4c0c1a08-d850-48a7-9be8-0ca73f7ad38a" providerId="ADAL" clId="{B91BC6FE-B322-47AB-9394-5C7A235D5EB9}" dt="2024-04-05T11:08:11.254" v="3895" actId="165"/>
          <ac:grpSpMkLst>
            <pc:docMk/>
            <pc:sldMk cId="1533969425" sldId="313"/>
            <ac:grpSpMk id="63" creationId="{2A6F0C78-70A0-D2A1-3B06-C73EF2A088CD}"/>
          </ac:grpSpMkLst>
        </pc:grpChg>
        <pc:grpChg chg="del mod topLvl">
          <ac:chgData name="Mattia Mencagli" userId="4c0c1a08-d850-48a7-9be8-0ca73f7ad38a" providerId="ADAL" clId="{B91BC6FE-B322-47AB-9394-5C7A235D5EB9}" dt="2024-04-05T11:08:07.802" v="3894" actId="165"/>
          <ac:grpSpMkLst>
            <pc:docMk/>
            <pc:sldMk cId="1533969425" sldId="313"/>
            <ac:grpSpMk id="68" creationId="{C2801D5F-8D8D-3BAF-B2DB-8D219F651843}"/>
          </ac:grpSpMkLst>
        </pc:grpChg>
        <pc:grpChg chg="del mod">
          <ac:chgData name="Mattia Mencagli" userId="4c0c1a08-d850-48a7-9be8-0ca73f7ad38a" providerId="ADAL" clId="{B91BC6FE-B322-47AB-9394-5C7A235D5EB9}" dt="2024-04-05T11:07:58.414" v="3892" actId="165"/>
          <ac:grpSpMkLst>
            <pc:docMk/>
            <pc:sldMk cId="1533969425" sldId="313"/>
            <ac:grpSpMk id="81" creationId="{3E6D2E7C-CE12-A958-6E96-896BD726E310}"/>
          </ac:grpSpMkLst>
        </pc:grpChg>
        <pc:grpChg chg="add mod">
          <ac:chgData name="Mattia Mencagli" userId="4c0c1a08-d850-48a7-9be8-0ca73f7ad38a" providerId="ADAL" clId="{B91BC6FE-B322-47AB-9394-5C7A235D5EB9}" dt="2024-04-08T13:43:23.329" v="6381" actId="1076"/>
          <ac:grpSpMkLst>
            <pc:docMk/>
            <pc:sldMk cId="1533969425" sldId="313"/>
            <ac:grpSpMk id="86" creationId="{8D3276FF-2B27-F25D-D1BB-FBD6CAF015D9}"/>
          </ac:grpSpMkLst>
        </pc:grpChg>
        <pc:cxnChg chg="add del mod topLvl">
          <ac:chgData name="Mattia Mencagli" userId="4c0c1a08-d850-48a7-9be8-0ca73f7ad38a" providerId="ADAL" clId="{B91BC6FE-B322-47AB-9394-5C7A235D5EB9}" dt="2024-04-05T11:10:18.181" v="3946" actId="478"/>
          <ac:cxnSpMkLst>
            <pc:docMk/>
            <pc:sldMk cId="1533969425" sldId="313"/>
            <ac:cxnSpMk id="7" creationId="{41A68720-4450-9B48-9834-D3089658EE4A}"/>
          </ac:cxnSpMkLst>
        </pc:cxnChg>
        <pc:cxnChg chg="mod topLvl">
          <ac:chgData name="Mattia Mencagli" userId="4c0c1a08-d850-48a7-9be8-0ca73f7ad38a" providerId="ADAL" clId="{B91BC6FE-B322-47AB-9394-5C7A235D5EB9}" dt="2024-04-05T11:10:49.040" v="3957" actId="164"/>
          <ac:cxnSpMkLst>
            <pc:docMk/>
            <pc:sldMk cId="1533969425" sldId="313"/>
            <ac:cxnSpMk id="11" creationId="{9C0C2A2B-6234-C51B-28BE-800FFA42B8A5}"/>
          </ac:cxnSpMkLst>
        </pc:cxnChg>
        <pc:cxnChg chg="mod topLvl">
          <ac:chgData name="Mattia Mencagli" userId="4c0c1a08-d850-48a7-9be8-0ca73f7ad38a" providerId="ADAL" clId="{B91BC6FE-B322-47AB-9394-5C7A235D5EB9}" dt="2024-04-05T11:10:49.040" v="3957" actId="164"/>
          <ac:cxnSpMkLst>
            <pc:docMk/>
            <pc:sldMk cId="1533969425" sldId="313"/>
            <ac:cxnSpMk id="12" creationId="{62196BB1-ADDC-3EA5-DD80-BE9BB2242172}"/>
          </ac:cxnSpMkLst>
        </pc:cxnChg>
        <pc:cxnChg chg="del mod topLvl">
          <ac:chgData name="Mattia Mencagli" userId="4c0c1a08-d850-48a7-9be8-0ca73f7ad38a" providerId="ADAL" clId="{B91BC6FE-B322-47AB-9394-5C7A235D5EB9}" dt="2024-04-05T11:10:25.507" v="3950" actId="478"/>
          <ac:cxnSpMkLst>
            <pc:docMk/>
            <pc:sldMk cId="1533969425" sldId="313"/>
            <ac:cxnSpMk id="14" creationId="{47D1D5CD-4C14-D4F5-C4A0-5CE0DF9A63D7}"/>
          </ac:cxnSpMkLst>
        </pc:cxnChg>
        <pc:cxnChg chg="del mod topLvl">
          <ac:chgData name="Mattia Mencagli" userId="4c0c1a08-d850-48a7-9be8-0ca73f7ad38a" providerId="ADAL" clId="{B91BC6FE-B322-47AB-9394-5C7A235D5EB9}" dt="2024-04-05T11:08:25.800" v="3899" actId="478"/>
          <ac:cxnSpMkLst>
            <pc:docMk/>
            <pc:sldMk cId="1533969425" sldId="313"/>
            <ac:cxnSpMk id="15" creationId="{EED813D6-D604-90C8-6D5C-C69F5610208F}"/>
          </ac:cxnSpMkLst>
        </pc:cxnChg>
        <pc:cxnChg chg="mod topLvl">
          <ac:chgData name="Mattia Mencagli" userId="4c0c1a08-d850-48a7-9be8-0ca73f7ad38a" providerId="ADAL" clId="{B91BC6FE-B322-47AB-9394-5C7A235D5EB9}" dt="2024-04-05T11:10:49.040" v="3957" actId="164"/>
          <ac:cxnSpMkLst>
            <pc:docMk/>
            <pc:sldMk cId="1533969425" sldId="313"/>
            <ac:cxnSpMk id="16" creationId="{486CE535-4332-F769-5EC7-8ADD7D7A871C}"/>
          </ac:cxnSpMkLst>
        </pc:cxnChg>
        <pc:cxnChg chg="add del mod topLvl">
          <ac:chgData name="Mattia Mencagli" userId="4c0c1a08-d850-48a7-9be8-0ca73f7ad38a" providerId="ADAL" clId="{B91BC6FE-B322-47AB-9394-5C7A235D5EB9}" dt="2024-04-05T11:10:49.040" v="3957" actId="164"/>
          <ac:cxnSpMkLst>
            <pc:docMk/>
            <pc:sldMk cId="1533969425" sldId="313"/>
            <ac:cxnSpMk id="17" creationId="{57FB7879-52B0-9EF3-C84D-8694372A91B9}"/>
          </ac:cxnSpMkLst>
        </pc:cxnChg>
        <pc:cxnChg chg="mod topLvl">
          <ac:chgData name="Mattia Mencagli" userId="4c0c1a08-d850-48a7-9be8-0ca73f7ad38a" providerId="ADAL" clId="{B91BC6FE-B322-47AB-9394-5C7A235D5EB9}" dt="2024-04-05T11:10:49.040" v="3957" actId="164"/>
          <ac:cxnSpMkLst>
            <pc:docMk/>
            <pc:sldMk cId="1533969425" sldId="313"/>
            <ac:cxnSpMk id="18" creationId="{0EAF95ED-BD19-CF7B-ECDA-95ADC1104EBE}"/>
          </ac:cxnSpMkLst>
        </pc:cxnChg>
        <pc:cxnChg chg="mod">
          <ac:chgData name="Mattia Mencagli" userId="4c0c1a08-d850-48a7-9be8-0ca73f7ad38a" providerId="ADAL" clId="{B91BC6FE-B322-47AB-9394-5C7A235D5EB9}" dt="2024-04-05T11:09:44.196" v="3933"/>
          <ac:cxnSpMkLst>
            <pc:docMk/>
            <pc:sldMk cId="1533969425" sldId="313"/>
            <ac:cxnSpMk id="20" creationId="{D089C0B8-6EE8-1348-A843-CE72F16EA619}"/>
          </ac:cxnSpMkLst>
        </pc:cxnChg>
        <pc:cxnChg chg="del mod topLvl">
          <ac:chgData name="Mattia Mencagli" userId="4c0c1a08-d850-48a7-9be8-0ca73f7ad38a" providerId="ADAL" clId="{B91BC6FE-B322-47AB-9394-5C7A235D5EB9}" dt="2024-04-05T11:08:15.861" v="3897" actId="478"/>
          <ac:cxnSpMkLst>
            <pc:docMk/>
            <pc:sldMk cId="1533969425" sldId="313"/>
            <ac:cxnSpMk id="21" creationId="{8FCB34F9-7E99-43A5-569E-70F8D0801BA9}"/>
          </ac:cxnSpMkLst>
        </pc:cxnChg>
        <pc:cxnChg chg="del mod topLvl">
          <ac:chgData name="Mattia Mencagli" userId="4c0c1a08-d850-48a7-9be8-0ca73f7ad38a" providerId="ADAL" clId="{B91BC6FE-B322-47AB-9394-5C7A235D5EB9}" dt="2024-04-05T11:08:14.722" v="3896" actId="478"/>
          <ac:cxnSpMkLst>
            <pc:docMk/>
            <pc:sldMk cId="1533969425" sldId="313"/>
            <ac:cxnSpMk id="22" creationId="{8547ABFC-330A-A0CB-CC99-8DDBADA76139}"/>
          </ac:cxnSpMkLst>
        </pc:cxnChg>
        <pc:cxnChg chg="mod">
          <ac:chgData name="Mattia Mencagli" userId="4c0c1a08-d850-48a7-9be8-0ca73f7ad38a" providerId="ADAL" clId="{B91BC6FE-B322-47AB-9394-5C7A235D5EB9}" dt="2024-04-05T11:09:44.196" v="3933"/>
          <ac:cxnSpMkLst>
            <pc:docMk/>
            <pc:sldMk cId="1533969425" sldId="313"/>
            <ac:cxnSpMk id="29" creationId="{903ED49C-02EF-4338-4B78-FAC404FB3F1B}"/>
          </ac:cxnSpMkLst>
        </pc:cxnChg>
        <pc:cxnChg chg="mod">
          <ac:chgData name="Mattia Mencagli" userId="4c0c1a08-d850-48a7-9be8-0ca73f7ad38a" providerId="ADAL" clId="{B91BC6FE-B322-47AB-9394-5C7A235D5EB9}" dt="2024-04-05T11:09:44.196" v="3933"/>
          <ac:cxnSpMkLst>
            <pc:docMk/>
            <pc:sldMk cId="1533969425" sldId="313"/>
            <ac:cxnSpMk id="30" creationId="{09A84398-4357-F2BD-E2FA-531C0EF76721}"/>
          </ac:cxnSpMkLst>
        </pc:cxnChg>
        <pc:cxnChg chg="mod">
          <ac:chgData name="Mattia Mencagli" userId="4c0c1a08-d850-48a7-9be8-0ca73f7ad38a" providerId="ADAL" clId="{B91BC6FE-B322-47AB-9394-5C7A235D5EB9}" dt="2024-04-05T11:09:44.196" v="3933"/>
          <ac:cxnSpMkLst>
            <pc:docMk/>
            <pc:sldMk cId="1533969425" sldId="313"/>
            <ac:cxnSpMk id="31" creationId="{CE549901-9A74-0357-80B8-A01E355FB9AF}"/>
          </ac:cxnSpMkLst>
        </pc:cxnChg>
        <pc:cxnChg chg="mod">
          <ac:chgData name="Mattia Mencagli" userId="4c0c1a08-d850-48a7-9be8-0ca73f7ad38a" providerId="ADAL" clId="{B91BC6FE-B322-47AB-9394-5C7A235D5EB9}" dt="2024-04-05T11:09:44.196" v="3933"/>
          <ac:cxnSpMkLst>
            <pc:docMk/>
            <pc:sldMk cId="1533969425" sldId="313"/>
            <ac:cxnSpMk id="32" creationId="{FFDE7E8A-7E00-409A-42B0-472DE302DC8A}"/>
          </ac:cxnSpMkLst>
        </pc:cxnChg>
        <pc:cxnChg chg="mod">
          <ac:chgData name="Mattia Mencagli" userId="4c0c1a08-d850-48a7-9be8-0ca73f7ad38a" providerId="ADAL" clId="{B91BC6FE-B322-47AB-9394-5C7A235D5EB9}" dt="2024-04-05T11:09:44.196" v="3933"/>
          <ac:cxnSpMkLst>
            <pc:docMk/>
            <pc:sldMk cId="1533969425" sldId="313"/>
            <ac:cxnSpMk id="33" creationId="{CDAD4448-1527-079B-0CF0-FE5E81B26C9A}"/>
          </ac:cxnSpMkLst>
        </pc:cxnChg>
        <pc:cxnChg chg="mod">
          <ac:chgData name="Mattia Mencagli" userId="4c0c1a08-d850-48a7-9be8-0ca73f7ad38a" providerId="ADAL" clId="{B91BC6FE-B322-47AB-9394-5C7A235D5EB9}" dt="2024-04-05T11:09:44.196" v="3933"/>
          <ac:cxnSpMkLst>
            <pc:docMk/>
            <pc:sldMk cId="1533969425" sldId="313"/>
            <ac:cxnSpMk id="36" creationId="{4EE978CE-546A-4768-F29D-68189806A000}"/>
          </ac:cxnSpMkLst>
        </pc:cxnChg>
        <pc:cxnChg chg="del mod topLvl">
          <ac:chgData name="Mattia Mencagli" userId="4c0c1a08-d850-48a7-9be8-0ca73f7ad38a" providerId="ADAL" clId="{B91BC6FE-B322-47AB-9394-5C7A235D5EB9}" dt="2024-04-05T11:08:14.722" v="3896" actId="478"/>
          <ac:cxnSpMkLst>
            <pc:docMk/>
            <pc:sldMk cId="1533969425" sldId="313"/>
            <ac:cxnSpMk id="43" creationId="{EFB7BBF4-9FEC-A0D1-E382-67761A3046BE}"/>
          </ac:cxnSpMkLst>
        </pc:cxnChg>
        <pc:cxnChg chg="del mod topLvl">
          <ac:chgData name="Mattia Mencagli" userId="4c0c1a08-d850-48a7-9be8-0ca73f7ad38a" providerId="ADAL" clId="{B91BC6FE-B322-47AB-9394-5C7A235D5EB9}" dt="2024-04-05T11:08:14.722" v="3896" actId="478"/>
          <ac:cxnSpMkLst>
            <pc:docMk/>
            <pc:sldMk cId="1533969425" sldId="313"/>
            <ac:cxnSpMk id="46" creationId="{8A07731B-7812-736B-B3F1-E21E27BA272A}"/>
          </ac:cxnSpMkLst>
        </pc:cxnChg>
        <pc:cxnChg chg="mod">
          <ac:chgData name="Mattia Mencagli" userId="4c0c1a08-d850-48a7-9be8-0ca73f7ad38a" providerId="ADAL" clId="{B91BC6FE-B322-47AB-9394-5C7A235D5EB9}" dt="2024-04-05T11:09:44.196" v="3933"/>
          <ac:cxnSpMkLst>
            <pc:docMk/>
            <pc:sldMk cId="1533969425" sldId="313"/>
            <ac:cxnSpMk id="47" creationId="{532ADA0C-C3FE-DCA6-F1F6-47040869971C}"/>
          </ac:cxnSpMkLst>
        </pc:cxnChg>
        <pc:cxnChg chg="add mod">
          <ac:chgData name="Mattia Mencagli" userId="4c0c1a08-d850-48a7-9be8-0ca73f7ad38a" providerId="ADAL" clId="{B91BC6FE-B322-47AB-9394-5C7A235D5EB9}" dt="2024-04-05T11:10:49.040" v="3957" actId="164"/>
          <ac:cxnSpMkLst>
            <pc:docMk/>
            <pc:sldMk cId="1533969425" sldId="313"/>
            <ac:cxnSpMk id="50" creationId="{ECC08DB1-2ABC-60E4-8811-33DA33F904BE}"/>
          </ac:cxnSpMkLst>
        </pc:cxnChg>
        <pc:cxnChg chg="mod topLvl">
          <ac:chgData name="Mattia Mencagli" userId="4c0c1a08-d850-48a7-9be8-0ca73f7ad38a" providerId="ADAL" clId="{B91BC6FE-B322-47AB-9394-5C7A235D5EB9}" dt="2024-04-05T11:11:33.265" v="4008" actId="164"/>
          <ac:cxnSpMkLst>
            <pc:docMk/>
            <pc:sldMk cId="1533969425" sldId="313"/>
            <ac:cxnSpMk id="54" creationId="{2A92C518-C510-2FA9-BA3E-6BAFF4390370}"/>
          </ac:cxnSpMkLst>
        </pc:cxnChg>
        <pc:cxnChg chg="mod topLvl">
          <ac:chgData name="Mattia Mencagli" userId="4c0c1a08-d850-48a7-9be8-0ca73f7ad38a" providerId="ADAL" clId="{B91BC6FE-B322-47AB-9394-5C7A235D5EB9}" dt="2024-04-05T11:11:33.265" v="4008" actId="164"/>
          <ac:cxnSpMkLst>
            <pc:docMk/>
            <pc:sldMk cId="1533969425" sldId="313"/>
            <ac:cxnSpMk id="56" creationId="{5C7743D6-AA95-187D-D75F-89558171ADF5}"/>
          </ac:cxnSpMkLst>
        </pc:cxnChg>
        <pc:cxnChg chg="mod ord topLvl">
          <ac:chgData name="Mattia Mencagli" userId="4c0c1a08-d850-48a7-9be8-0ca73f7ad38a" providerId="ADAL" clId="{B91BC6FE-B322-47AB-9394-5C7A235D5EB9}" dt="2024-04-05T11:11:33.265" v="4008" actId="164"/>
          <ac:cxnSpMkLst>
            <pc:docMk/>
            <pc:sldMk cId="1533969425" sldId="313"/>
            <ac:cxnSpMk id="57" creationId="{BAB8DCC8-E80B-3D9C-517B-72FDEC788C3F}"/>
          </ac:cxnSpMkLst>
        </pc:cxnChg>
        <pc:cxnChg chg="mod ord topLvl">
          <ac:chgData name="Mattia Mencagli" userId="4c0c1a08-d850-48a7-9be8-0ca73f7ad38a" providerId="ADAL" clId="{B91BC6FE-B322-47AB-9394-5C7A235D5EB9}" dt="2024-04-05T11:11:33.265" v="4008" actId="164"/>
          <ac:cxnSpMkLst>
            <pc:docMk/>
            <pc:sldMk cId="1533969425" sldId="313"/>
            <ac:cxnSpMk id="58" creationId="{416B8809-33A1-7E41-5F73-6B23E7BFC6FD}"/>
          </ac:cxnSpMkLst>
        </pc:cxnChg>
        <pc:cxnChg chg="del mod topLvl">
          <ac:chgData name="Mattia Mencagli" userId="4c0c1a08-d850-48a7-9be8-0ca73f7ad38a" providerId="ADAL" clId="{B91BC6FE-B322-47AB-9394-5C7A235D5EB9}" dt="2024-04-05T11:10:22.787" v="3948" actId="478"/>
          <ac:cxnSpMkLst>
            <pc:docMk/>
            <pc:sldMk cId="1533969425" sldId="313"/>
            <ac:cxnSpMk id="59" creationId="{DE499BE1-1269-EB0A-BF51-6F8FFE0627D6}"/>
          </ac:cxnSpMkLst>
        </pc:cxnChg>
        <pc:cxnChg chg="del mod topLvl">
          <ac:chgData name="Mattia Mencagli" userId="4c0c1a08-d850-48a7-9be8-0ca73f7ad38a" providerId="ADAL" clId="{B91BC6FE-B322-47AB-9394-5C7A235D5EB9}" dt="2024-04-05T11:08:14.722" v="3896" actId="478"/>
          <ac:cxnSpMkLst>
            <pc:docMk/>
            <pc:sldMk cId="1533969425" sldId="313"/>
            <ac:cxnSpMk id="60" creationId="{3D085A32-5617-EFCE-36EB-4117F2A64D1E}"/>
          </ac:cxnSpMkLst>
        </pc:cxnChg>
        <pc:cxnChg chg="mod ord topLvl">
          <ac:chgData name="Mattia Mencagli" userId="4c0c1a08-d850-48a7-9be8-0ca73f7ad38a" providerId="ADAL" clId="{B91BC6FE-B322-47AB-9394-5C7A235D5EB9}" dt="2024-04-05T11:11:33.265" v="4008" actId="164"/>
          <ac:cxnSpMkLst>
            <pc:docMk/>
            <pc:sldMk cId="1533969425" sldId="313"/>
            <ac:cxnSpMk id="61" creationId="{C561F49A-66CE-98C7-C8B9-682A30876A05}"/>
          </ac:cxnSpMkLst>
        </pc:cxnChg>
        <pc:cxnChg chg="del mod topLvl">
          <ac:chgData name="Mattia Mencagli" userId="4c0c1a08-d850-48a7-9be8-0ca73f7ad38a" providerId="ADAL" clId="{B91BC6FE-B322-47AB-9394-5C7A235D5EB9}" dt="2024-04-05T11:08:14.722" v="3896" actId="478"/>
          <ac:cxnSpMkLst>
            <pc:docMk/>
            <pc:sldMk cId="1533969425" sldId="313"/>
            <ac:cxnSpMk id="64" creationId="{CA862016-BF91-5E6D-5ED0-D0A4D4AF2493}"/>
          </ac:cxnSpMkLst>
        </pc:cxnChg>
        <pc:cxnChg chg="mod topLvl">
          <ac:chgData name="Mattia Mencagli" userId="4c0c1a08-d850-48a7-9be8-0ca73f7ad38a" providerId="ADAL" clId="{B91BC6FE-B322-47AB-9394-5C7A235D5EB9}" dt="2024-04-05T11:11:33.265" v="4008" actId="164"/>
          <ac:cxnSpMkLst>
            <pc:docMk/>
            <pc:sldMk cId="1533969425" sldId="313"/>
            <ac:cxnSpMk id="85" creationId="{14EDD2A8-A0C9-D35E-7EB7-C8CC5D980FAE}"/>
          </ac:cxnSpMkLst>
        </pc:cxnChg>
        <pc:cxnChg chg="add mod">
          <ac:chgData name="Mattia Mencagli" userId="4c0c1a08-d850-48a7-9be8-0ca73f7ad38a" providerId="ADAL" clId="{B91BC6FE-B322-47AB-9394-5C7A235D5EB9}" dt="2024-04-05T12:11:12.420" v="4489" actId="1076"/>
          <ac:cxnSpMkLst>
            <pc:docMk/>
            <pc:sldMk cId="1533969425" sldId="313"/>
            <ac:cxnSpMk id="87" creationId="{68267B42-F64D-ABCC-CE78-9E87C220E9C9}"/>
          </ac:cxnSpMkLst>
        </pc:cxnChg>
      </pc:sldChg>
      <pc:sldChg chg="modSp add del mod">
        <pc:chgData name="Mattia Mencagli" userId="4c0c1a08-d850-48a7-9be8-0ca73f7ad38a" providerId="ADAL" clId="{B91BC6FE-B322-47AB-9394-5C7A235D5EB9}" dt="2024-04-05T12:56:49.142" v="4795" actId="2696"/>
        <pc:sldMkLst>
          <pc:docMk/>
          <pc:sldMk cId="78724398" sldId="314"/>
        </pc:sldMkLst>
        <pc:spChg chg="mod">
          <ac:chgData name="Mattia Mencagli" userId="4c0c1a08-d850-48a7-9be8-0ca73f7ad38a" providerId="ADAL" clId="{B91BC6FE-B322-47AB-9394-5C7A235D5EB9}" dt="2024-04-05T12:13:01.192" v="4509" actId="20577"/>
          <ac:spMkLst>
            <pc:docMk/>
            <pc:sldMk cId="78724398" sldId="314"/>
            <ac:spMk id="25" creationId="{2161FC2E-64BD-6A7D-BC19-48B160B0F02F}"/>
          </ac:spMkLst>
        </pc:spChg>
      </pc:sldChg>
      <pc:sldChg chg="addSp delSp modSp add mod">
        <pc:chgData name="Mattia Mencagli" userId="4c0c1a08-d850-48a7-9be8-0ca73f7ad38a" providerId="ADAL" clId="{B91BC6FE-B322-47AB-9394-5C7A235D5EB9}" dt="2024-04-08T09:34:14.058" v="5443" actId="20577"/>
        <pc:sldMkLst>
          <pc:docMk/>
          <pc:sldMk cId="1980892097" sldId="315"/>
        </pc:sldMkLst>
        <pc:spChg chg="del">
          <ac:chgData name="Mattia Mencagli" userId="4c0c1a08-d850-48a7-9be8-0ca73f7ad38a" providerId="ADAL" clId="{B91BC6FE-B322-47AB-9394-5C7A235D5EB9}" dt="2024-04-05T12:16:47.934" v="4521" actId="478"/>
          <ac:spMkLst>
            <pc:docMk/>
            <pc:sldMk cId="1980892097" sldId="315"/>
            <ac:spMk id="2" creationId="{3CF69182-CF03-31EC-DC57-ECAA7D4B8560}"/>
          </ac:spMkLst>
        </pc:spChg>
        <pc:spChg chg="add mod">
          <ac:chgData name="Mattia Mencagli" userId="4c0c1a08-d850-48a7-9be8-0ca73f7ad38a" providerId="ADAL" clId="{B91BC6FE-B322-47AB-9394-5C7A235D5EB9}" dt="2024-04-08T09:34:14.058" v="5443" actId="20577"/>
          <ac:spMkLst>
            <pc:docMk/>
            <pc:sldMk cId="1980892097" sldId="315"/>
            <ac:spMk id="2" creationId="{ACD18CFE-AEC9-A3D4-D7A0-58BA24FCD841}"/>
          </ac:spMkLst>
        </pc:spChg>
        <pc:spChg chg="del">
          <ac:chgData name="Mattia Mencagli" userId="4c0c1a08-d850-48a7-9be8-0ca73f7ad38a" providerId="ADAL" clId="{B91BC6FE-B322-47AB-9394-5C7A235D5EB9}" dt="2024-04-05T12:16:47.934" v="4521" actId="478"/>
          <ac:spMkLst>
            <pc:docMk/>
            <pc:sldMk cId="1980892097" sldId="315"/>
            <ac:spMk id="5" creationId="{1D78F0AC-24E5-0EDC-41BD-A458AD519570}"/>
          </ac:spMkLst>
        </pc:spChg>
        <pc:spChg chg="del">
          <ac:chgData name="Mattia Mencagli" userId="4c0c1a08-d850-48a7-9be8-0ca73f7ad38a" providerId="ADAL" clId="{B91BC6FE-B322-47AB-9394-5C7A235D5EB9}" dt="2024-04-05T12:16:47.934" v="4521" actId="478"/>
          <ac:spMkLst>
            <pc:docMk/>
            <pc:sldMk cId="1980892097" sldId="315"/>
            <ac:spMk id="6" creationId="{AB6D5B5E-4489-1060-B76C-4138DC15C6FC}"/>
          </ac:spMkLst>
        </pc:spChg>
        <pc:spChg chg="add del mod">
          <ac:chgData name="Mattia Mencagli" userId="4c0c1a08-d850-48a7-9be8-0ca73f7ad38a" providerId="ADAL" clId="{B91BC6FE-B322-47AB-9394-5C7A235D5EB9}" dt="2024-04-05T12:21:51.584" v="4605" actId="478"/>
          <ac:spMkLst>
            <pc:docMk/>
            <pc:sldMk cId="1980892097" sldId="315"/>
            <ac:spMk id="8" creationId="{78917F37-A02E-4180-4725-0CB047BACE5B}"/>
          </ac:spMkLst>
        </pc:spChg>
        <pc:spChg chg="del">
          <ac:chgData name="Mattia Mencagli" userId="4c0c1a08-d850-48a7-9be8-0ca73f7ad38a" providerId="ADAL" clId="{B91BC6FE-B322-47AB-9394-5C7A235D5EB9}" dt="2024-04-05T12:16:47.934" v="4521" actId="478"/>
          <ac:spMkLst>
            <pc:docMk/>
            <pc:sldMk cId="1980892097" sldId="315"/>
            <ac:spMk id="9" creationId="{1DD32473-0720-74C2-E934-06F039B4C55D}"/>
          </ac:spMkLst>
        </pc:spChg>
        <pc:spChg chg="del">
          <ac:chgData name="Mattia Mencagli" userId="4c0c1a08-d850-48a7-9be8-0ca73f7ad38a" providerId="ADAL" clId="{B91BC6FE-B322-47AB-9394-5C7A235D5EB9}" dt="2024-04-05T12:16:47.934" v="4521" actId="478"/>
          <ac:spMkLst>
            <pc:docMk/>
            <pc:sldMk cId="1980892097" sldId="315"/>
            <ac:spMk id="10" creationId="{0AD5BF71-5332-CAE3-07A8-EFBC93F97D44}"/>
          </ac:spMkLst>
        </pc:spChg>
        <pc:spChg chg="add mod">
          <ac:chgData name="Mattia Mencagli" userId="4c0c1a08-d850-48a7-9be8-0ca73f7ad38a" providerId="ADAL" clId="{B91BC6FE-B322-47AB-9394-5C7A235D5EB9}" dt="2024-04-05T12:23:14.275" v="4663" actId="1038"/>
          <ac:spMkLst>
            <pc:docMk/>
            <pc:sldMk cId="1980892097" sldId="315"/>
            <ac:spMk id="11" creationId="{177F0BAB-4964-F6B0-7388-25D1933FDABA}"/>
          </ac:spMkLst>
        </pc:spChg>
        <pc:spChg chg="add mod">
          <ac:chgData name="Mattia Mencagli" userId="4c0c1a08-d850-48a7-9be8-0ca73f7ad38a" providerId="ADAL" clId="{B91BC6FE-B322-47AB-9394-5C7A235D5EB9}" dt="2024-04-05T12:19:29.840" v="4560"/>
          <ac:spMkLst>
            <pc:docMk/>
            <pc:sldMk cId="1980892097" sldId="315"/>
            <ac:spMk id="12" creationId="{95609090-0B91-5615-64AC-C110B2CBBD81}"/>
          </ac:spMkLst>
        </pc:spChg>
        <pc:spChg chg="del">
          <ac:chgData name="Mattia Mencagli" userId="4c0c1a08-d850-48a7-9be8-0ca73f7ad38a" providerId="ADAL" clId="{B91BC6FE-B322-47AB-9394-5C7A235D5EB9}" dt="2024-04-05T12:16:47.934" v="4521" actId="478"/>
          <ac:spMkLst>
            <pc:docMk/>
            <pc:sldMk cId="1980892097" sldId="315"/>
            <ac:spMk id="13" creationId="{30B7B466-8F81-37B1-3822-E971B28B4FEC}"/>
          </ac:spMkLst>
        </pc:spChg>
        <pc:spChg chg="add mod">
          <ac:chgData name="Mattia Mencagli" userId="4c0c1a08-d850-48a7-9be8-0ca73f7ad38a" providerId="ADAL" clId="{B91BC6FE-B322-47AB-9394-5C7A235D5EB9}" dt="2024-04-05T12:23:14.275" v="4663" actId="1038"/>
          <ac:spMkLst>
            <pc:docMk/>
            <pc:sldMk cId="1980892097" sldId="315"/>
            <ac:spMk id="14" creationId="{A7039040-39FD-5638-6A27-C90790FF0522}"/>
          </ac:spMkLst>
        </pc:spChg>
        <pc:spChg chg="add mod">
          <ac:chgData name="Mattia Mencagli" userId="4c0c1a08-d850-48a7-9be8-0ca73f7ad38a" providerId="ADAL" clId="{B91BC6FE-B322-47AB-9394-5C7A235D5EB9}" dt="2024-04-05T12:22:00.194" v="4618" actId="1076"/>
          <ac:spMkLst>
            <pc:docMk/>
            <pc:sldMk cId="1980892097" sldId="315"/>
            <ac:spMk id="15" creationId="{382FF0DD-DDB5-A713-6316-3817955DF4AD}"/>
          </ac:spMkLst>
        </pc:spChg>
        <pc:spChg chg="mod">
          <ac:chgData name="Mattia Mencagli" userId="4c0c1a08-d850-48a7-9be8-0ca73f7ad38a" providerId="ADAL" clId="{B91BC6FE-B322-47AB-9394-5C7A235D5EB9}" dt="2024-04-05T12:16:42.879" v="4520" actId="20577"/>
          <ac:spMkLst>
            <pc:docMk/>
            <pc:sldMk cId="1980892097" sldId="315"/>
            <ac:spMk id="25" creationId="{86CC632B-92D7-855E-26F1-518512F5817E}"/>
          </ac:spMkLst>
        </pc:spChg>
        <pc:picChg chg="add mod">
          <ac:chgData name="Mattia Mencagli" userId="4c0c1a08-d850-48a7-9be8-0ca73f7ad38a" providerId="ADAL" clId="{B91BC6FE-B322-47AB-9394-5C7A235D5EB9}" dt="2024-04-05T12:22:17.027" v="4619" actId="1076"/>
          <ac:picMkLst>
            <pc:docMk/>
            <pc:sldMk cId="1980892097" sldId="315"/>
            <ac:picMk id="7" creationId="{6321F91F-4D36-A1EB-98DF-68278D07E746}"/>
          </ac:picMkLst>
        </pc:picChg>
        <pc:picChg chg="add mod">
          <ac:chgData name="Mattia Mencagli" userId="4c0c1a08-d850-48a7-9be8-0ca73f7ad38a" providerId="ADAL" clId="{B91BC6FE-B322-47AB-9394-5C7A235D5EB9}" dt="2024-04-05T12:23:14.275" v="4663" actId="1038"/>
          <ac:picMkLst>
            <pc:docMk/>
            <pc:sldMk cId="1980892097" sldId="315"/>
            <ac:picMk id="16" creationId="{B098EED1-BB6E-8E05-9ECA-68E292CB34F0}"/>
          </ac:picMkLst>
        </pc:picChg>
        <pc:picChg chg="add mod">
          <ac:chgData name="Mattia Mencagli" userId="4c0c1a08-d850-48a7-9be8-0ca73f7ad38a" providerId="ADAL" clId="{B91BC6FE-B322-47AB-9394-5C7A235D5EB9}" dt="2024-04-05T12:23:14.275" v="4663" actId="1038"/>
          <ac:picMkLst>
            <pc:docMk/>
            <pc:sldMk cId="1980892097" sldId="315"/>
            <ac:picMk id="17" creationId="{FDD68CBB-32EB-E6D3-6052-81062E1796D5}"/>
          </ac:picMkLst>
        </pc:picChg>
      </pc:sldChg>
      <pc:sldChg chg="addSp delSp modSp add mod">
        <pc:chgData name="Mattia Mencagli" userId="4c0c1a08-d850-48a7-9be8-0ca73f7ad38a" providerId="ADAL" clId="{B91BC6FE-B322-47AB-9394-5C7A235D5EB9}" dt="2024-04-08T13:44:31.494" v="6385" actId="478"/>
        <pc:sldMkLst>
          <pc:docMk/>
          <pc:sldMk cId="484831654" sldId="316"/>
        </pc:sldMkLst>
        <pc:spChg chg="del">
          <ac:chgData name="Mattia Mencagli" userId="4c0c1a08-d850-48a7-9be8-0ca73f7ad38a" providerId="ADAL" clId="{B91BC6FE-B322-47AB-9394-5C7A235D5EB9}" dt="2024-04-05T14:03:04.946" v="4899" actId="478"/>
          <ac:spMkLst>
            <pc:docMk/>
            <pc:sldMk cId="484831654" sldId="316"/>
            <ac:spMk id="2" creationId="{31FDAD5C-F586-6987-21F2-D7D6AF415BD4}"/>
          </ac:spMkLst>
        </pc:spChg>
        <pc:spChg chg="add del mod">
          <ac:chgData name="Mattia Mencagli" userId="4c0c1a08-d850-48a7-9be8-0ca73f7ad38a" providerId="ADAL" clId="{B91BC6FE-B322-47AB-9394-5C7A235D5EB9}" dt="2024-04-08T09:33:50.753" v="5421" actId="478"/>
          <ac:spMkLst>
            <pc:docMk/>
            <pc:sldMk cId="484831654" sldId="316"/>
            <ac:spMk id="2" creationId="{6871CAB9-9029-2EBC-D1C5-D59C962FA5CA}"/>
          </ac:spMkLst>
        </pc:spChg>
        <pc:spChg chg="add del mod">
          <ac:chgData name="Mattia Mencagli" userId="4c0c1a08-d850-48a7-9be8-0ca73f7ad38a" providerId="ADAL" clId="{B91BC6FE-B322-47AB-9394-5C7A235D5EB9}" dt="2024-04-08T09:33:10.345" v="5359" actId="478"/>
          <ac:spMkLst>
            <pc:docMk/>
            <pc:sldMk cId="484831654" sldId="316"/>
            <ac:spMk id="3" creationId="{3BEADF3B-215F-03DB-7BBA-9130F5CFA3D1}"/>
          </ac:spMkLst>
        </pc:spChg>
        <pc:spChg chg="mod">
          <ac:chgData name="Mattia Mencagli" userId="4c0c1a08-d850-48a7-9be8-0ca73f7ad38a" providerId="ADAL" clId="{B91BC6FE-B322-47AB-9394-5C7A235D5EB9}" dt="2024-04-08T09:35:06.927" v="5469" actId="14100"/>
          <ac:spMkLst>
            <pc:docMk/>
            <pc:sldMk cId="484831654" sldId="316"/>
            <ac:spMk id="5" creationId="{0DC1D00C-5092-15AF-40AA-92DF2BAD5A84}"/>
          </ac:spMkLst>
        </pc:spChg>
        <pc:spChg chg="del mod">
          <ac:chgData name="Mattia Mencagli" userId="4c0c1a08-d850-48a7-9be8-0ca73f7ad38a" providerId="ADAL" clId="{B91BC6FE-B322-47AB-9394-5C7A235D5EB9}" dt="2024-04-08T08:46:12.636" v="4927" actId="478"/>
          <ac:spMkLst>
            <pc:docMk/>
            <pc:sldMk cId="484831654" sldId="316"/>
            <ac:spMk id="6" creationId="{5280BDAE-29ED-B558-FACF-7DB9419893B2}"/>
          </ac:spMkLst>
        </pc:spChg>
        <pc:spChg chg="add mod">
          <ac:chgData name="Mattia Mencagli" userId="4c0c1a08-d850-48a7-9be8-0ca73f7ad38a" providerId="ADAL" clId="{B91BC6FE-B322-47AB-9394-5C7A235D5EB9}" dt="2024-04-08T09:35:01.572" v="5468" actId="1076"/>
          <ac:spMkLst>
            <pc:docMk/>
            <pc:sldMk cId="484831654" sldId="316"/>
            <ac:spMk id="7" creationId="{D274DF4F-A8C5-A47E-430D-0D1E76025F60}"/>
          </ac:spMkLst>
        </pc:spChg>
        <pc:spChg chg="add del mod">
          <ac:chgData name="Mattia Mencagli" userId="4c0c1a08-d850-48a7-9be8-0ca73f7ad38a" providerId="ADAL" clId="{B91BC6FE-B322-47AB-9394-5C7A235D5EB9}" dt="2024-04-08T13:44:31.494" v="6385" actId="478"/>
          <ac:spMkLst>
            <pc:docMk/>
            <pc:sldMk cId="484831654" sldId="316"/>
            <ac:spMk id="8" creationId="{E25FE8FB-E4EE-F521-EE3B-4CC97BC9622D}"/>
          </ac:spMkLst>
        </pc:spChg>
        <pc:spChg chg="add del mod">
          <ac:chgData name="Mattia Mencagli" userId="4c0c1a08-d850-48a7-9be8-0ca73f7ad38a" providerId="ADAL" clId="{B91BC6FE-B322-47AB-9394-5C7A235D5EB9}" dt="2024-04-08T13:44:30.453" v="6384" actId="478"/>
          <ac:spMkLst>
            <pc:docMk/>
            <pc:sldMk cId="484831654" sldId="316"/>
            <ac:spMk id="9" creationId="{076E9FF4-20D8-F7BA-4102-E14448524050}"/>
          </ac:spMkLst>
        </pc:spChg>
        <pc:spChg chg="del">
          <ac:chgData name="Mattia Mencagli" userId="4c0c1a08-d850-48a7-9be8-0ca73f7ad38a" providerId="ADAL" clId="{B91BC6FE-B322-47AB-9394-5C7A235D5EB9}" dt="2024-04-05T14:03:03.116" v="4897" actId="478"/>
          <ac:spMkLst>
            <pc:docMk/>
            <pc:sldMk cId="484831654" sldId="316"/>
            <ac:spMk id="9" creationId="{F47050B0-E59D-DE4A-140D-AD174296A6E3}"/>
          </ac:spMkLst>
        </pc:spChg>
        <pc:spChg chg="del">
          <ac:chgData name="Mattia Mencagli" userId="4c0c1a08-d850-48a7-9be8-0ca73f7ad38a" providerId="ADAL" clId="{B91BC6FE-B322-47AB-9394-5C7A235D5EB9}" dt="2024-04-05T14:57:35.975" v="4900" actId="478"/>
          <ac:spMkLst>
            <pc:docMk/>
            <pc:sldMk cId="484831654" sldId="316"/>
            <ac:spMk id="10" creationId="{4D6BD622-4350-D6EB-7F7C-920B1B8CF6A8}"/>
          </ac:spMkLst>
        </pc:spChg>
        <pc:spChg chg="add del mod">
          <ac:chgData name="Mattia Mencagli" userId="4c0c1a08-d850-48a7-9be8-0ca73f7ad38a" providerId="ADAL" clId="{B91BC6FE-B322-47AB-9394-5C7A235D5EB9}" dt="2024-04-08T13:44:29.177" v="6383" actId="478"/>
          <ac:spMkLst>
            <pc:docMk/>
            <pc:sldMk cId="484831654" sldId="316"/>
            <ac:spMk id="11" creationId="{D2A4F470-918D-BB02-6B6A-2B6FFFE3BC4A}"/>
          </ac:spMkLst>
        </pc:spChg>
        <pc:spChg chg="del">
          <ac:chgData name="Mattia Mencagli" userId="4c0c1a08-d850-48a7-9be8-0ca73f7ad38a" providerId="ADAL" clId="{B91BC6FE-B322-47AB-9394-5C7A235D5EB9}" dt="2024-04-05T14:03:04.280" v="4898" actId="478"/>
          <ac:spMkLst>
            <pc:docMk/>
            <pc:sldMk cId="484831654" sldId="316"/>
            <ac:spMk id="13" creationId="{8DF9519C-13E0-F058-1820-BE43FF85C588}"/>
          </ac:spMkLst>
        </pc:spChg>
        <pc:spChg chg="mod">
          <ac:chgData name="Mattia Mencagli" userId="4c0c1a08-d850-48a7-9be8-0ca73f7ad38a" providerId="ADAL" clId="{B91BC6FE-B322-47AB-9394-5C7A235D5EB9}" dt="2024-04-08T13:25:48.320" v="6247" actId="20577"/>
          <ac:spMkLst>
            <pc:docMk/>
            <pc:sldMk cId="484831654" sldId="316"/>
            <ac:spMk id="24" creationId="{E1B990D2-F0E2-D0C5-465B-02FBC25FD844}"/>
          </ac:spMkLst>
        </pc:spChg>
        <pc:spChg chg="mod">
          <ac:chgData name="Mattia Mencagli" userId="4c0c1a08-d850-48a7-9be8-0ca73f7ad38a" providerId="ADAL" clId="{B91BC6FE-B322-47AB-9394-5C7A235D5EB9}" dt="2024-04-08T13:25:52.552" v="6252" actId="20577"/>
          <ac:spMkLst>
            <pc:docMk/>
            <pc:sldMk cId="484831654" sldId="316"/>
            <ac:spMk id="25" creationId="{E79492E7-63DE-53CA-577E-13CD4B2BA1A7}"/>
          </ac:spMkLst>
        </pc:spChg>
      </pc:sldChg>
      <pc:sldChg chg="addSp delSp modSp add del mod">
        <pc:chgData name="Mattia Mencagli" userId="4c0c1a08-d850-48a7-9be8-0ca73f7ad38a" providerId="ADAL" clId="{B91BC6FE-B322-47AB-9394-5C7A235D5EB9}" dt="2024-04-05T12:32:37.637" v="4721" actId="47"/>
        <pc:sldMkLst>
          <pc:docMk/>
          <pc:sldMk cId="2466138347" sldId="316"/>
        </pc:sldMkLst>
        <pc:spChg chg="del">
          <ac:chgData name="Mattia Mencagli" userId="4c0c1a08-d850-48a7-9be8-0ca73f7ad38a" providerId="ADAL" clId="{B91BC6FE-B322-47AB-9394-5C7A235D5EB9}" dt="2024-04-05T12:31:39.269" v="4716" actId="478"/>
          <ac:spMkLst>
            <pc:docMk/>
            <pc:sldMk cId="2466138347" sldId="316"/>
            <ac:spMk id="2" creationId="{F6B9586E-FD7A-B5F4-D42F-07B7896C7A69}"/>
          </ac:spMkLst>
        </pc:spChg>
        <pc:spChg chg="del">
          <ac:chgData name="Mattia Mencagli" userId="4c0c1a08-d850-48a7-9be8-0ca73f7ad38a" providerId="ADAL" clId="{B91BC6FE-B322-47AB-9394-5C7A235D5EB9}" dt="2024-04-05T12:31:39.269" v="4716" actId="478"/>
          <ac:spMkLst>
            <pc:docMk/>
            <pc:sldMk cId="2466138347" sldId="316"/>
            <ac:spMk id="10" creationId="{B2A403A1-6899-D675-5B30-A2C0C77B17B5}"/>
          </ac:spMkLst>
        </pc:spChg>
        <pc:spChg chg="del">
          <ac:chgData name="Mattia Mencagli" userId="4c0c1a08-d850-48a7-9be8-0ca73f7ad38a" providerId="ADAL" clId="{B91BC6FE-B322-47AB-9394-5C7A235D5EB9}" dt="2024-04-05T12:31:39.269" v="4716" actId="478"/>
          <ac:spMkLst>
            <pc:docMk/>
            <pc:sldMk cId="2466138347" sldId="316"/>
            <ac:spMk id="16" creationId="{47DD96F3-173A-59E4-309D-D2AE05B23EF3}"/>
          </ac:spMkLst>
        </pc:spChg>
        <pc:spChg chg="mod">
          <ac:chgData name="Mattia Mencagli" userId="4c0c1a08-d850-48a7-9be8-0ca73f7ad38a" providerId="ADAL" clId="{B91BC6FE-B322-47AB-9394-5C7A235D5EB9}" dt="2024-04-05T12:31:35.446" v="4715" actId="20577"/>
          <ac:spMkLst>
            <pc:docMk/>
            <pc:sldMk cId="2466138347" sldId="316"/>
            <ac:spMk id="25" creationId="{BEEAE4B7-4D0A-A1A5-B361-9A9B5681B984}"/>
          </ac:spMkLst>
        </pc:spChg>
        <pc:picChg chg="del">
          <ac:chgData name="Mattia Mencagli" userId="4c0c1a08-d850-48a7-9be8-0ca73f7ad38a" providerId="ADAL" clId="{B91BC6FE-B322-47AB-9394-5C7A235D5EB9}" dt="2024-04-05T12:31:39.269" v="4716" actId="478"/>
          <ac:picMkLst>
            <pc:docMk/>
            <pc:sldMk cId="2466138347" sldId="316"/>
            <ac:picMk id="3" creationId="{2EBB3B0C-F5F0-1AD4-A114-5DC77306230E}"/>
          </ac:picMkLst>
        </pc:picChg>
        <pc:picChg chg="del">
          <ac:chgData name="Mattia Mencagli" userId="4c0c1a08-d850-48a7-9be8-0ca73f7ad38a" providerId="ADAL" clId="{B91BC6FE-B322-47AB-9394-5C7A235D5EB9}" dt="2024-04-05T12:31:39.269" v="4716" actId="478"/>
          <ac:picMkLst>
            <pc:docMk/>
            <pc:sldMk cId="2466138347" sldId="316"/>
            <ac:picMk id="5" creationId="{AAD3CD0C-82FA-D93F-4C4A-6E76DF3A5FE2}"/>
          </ac:picMkLst>
        </pc:picChg>
        <pc:picChg chg="add mod">
          <ac:chgData name="Mattia Mencagli" userId="4c0c1a08-d850-48a7-9be8-0ca73f7ad38a" providerId="ADAL" clId="{B91BC6FE-B322-47AB-9394-5C7A235D5EB9}" dt="2024-04-05T12:31:54.825" v="4720" actId="1076"/>
          <ac:picMkLst>
            <pc:docMk/>
            <pc:sldMk cId="2466138347" sldId="316"/>
            <ac:picMk id="6" creationId="{7300296D-AB81-435C-7AC6-B911535473F1}"/>
          </ac:picMkLst>
        </pc:picChg>
        <pc:picChg chg="del">
          <ac:chgData name="Mattia Mencagli" userId="4c0c1a08-d850-48a7-9be8-0ca73f7ad38a" providerId="ADAL" clId="{B91BC6FE-B322-47AB-9394-5C7A235D5EB9}" dt="2024-04-05T12:31:39.269" v="4716" actId="478"/>
          <ac:picMkLst>
            <pc:docMk/>
            <pc:sldMk cId="2466138347" sldId="316"/>
            <ac:picMk id="9" creationId="{29D56654-CD5F-C577-23CD-24A1A81FC09B}"/>
          </ac:picMkLst>
        </pc:picChg>
      </pc:sldChg>
      <pc:sldChg chg="addSp modSp add mod">
        <pc:chgData name="Mattia Mencagli" userId="4c0c1a08-d850-48a7-9be8-0ca73f7ad38a" providerId="ADAL" clId="{B91BC6FE-B322-47AB-9394-5C7A235D5EB9}" dt="2024-04-08T13:46:07.495" v="6390" actId="14100"/>
        <pc:sldMkLst>
          <pc:docMk/>
          <pc:sldMk cId="88689039" sldId="317"/>
        </pc:sldMkLst>
        <pc:spChg chg="mod">
          <ac:chgData name="Mattia Mencagli" userId="4c0c1a08-d850-48a7-9be8-0ca73f7ad38a" providerId="ADAL" clId="{B91BC6FE-B322-47AB-9394-5C7A235D5EB9}" dt="2024-04-08T13:24:38.840" v="6212" actId="207"/>
          <ac:spMkLst>
            <pc:docMk/>
            <pc:sldMk cId="88689039" sldId="317"/>
            <ac:spMk id="2" creationId="{FFF8836E-0533-991A-BAE0-6B74D52A8C10}"/>
          </ac:spMkLst>
        </pc:spChg>
        <pc:spChg chg="mod">
          <ac:chgData name="Mattia Mencagli" userId="4c0c1a08-d850-48a7-9be8-0ca73f7ad38a" providerId="ADAL" clId="{B91BC6FE-B322-47AB-9394-5C7A235D5EB9}" dt="2024-04-08T13:25:03.936" v="6214" actId="207"/>
          <ac:spMkLst>
            <pc:docMk/>
            <pc:sldMk cId="88689039" sldId="317"/>
            <ac:spMk id="3" creationId="{98821BEC-DE4A-8FFD-B8A2-C6DE6604AFCA}"/>
          </ac:spMkLst>
        </pc:spChg>
        <pc:spChg chg="mod">
          <ac:chgData name="Mattia Mencagli" userId="4c0c1a08-d850-48a7-9be8-0ca73f7ad38a" providerId="ADAL" clId="{B91BC6FE-B322-47AB-9394-5C7A235D5EB9}" dt="2024-04-08T13:24:43.942" v="6213" actId="207"/>
          <ac:spMkLst>
            <pc:docMk/>
            <pc:sldMk cId="88689039" sldId="317"/>
            <ac:spMk id="5" creationId="{18E6F556-8FAE-B4A3-A59C-80CF8F700788}"/>
          </ac:spMkLst>
        </pc:spChg>
        <pc:spChg chg="add mod">
          <ac:chgData name="Mattia Mencagli" userId="4c0c1a08-d850-48a7-9be8-0ca73f7ad38a" providerId="ADAL" clId="{B91BC6FE-B322-47AB-9394-5C7A235D5EB9}" dt="2024-04-08T13:22:04.345" v="6200" actId="14100"/>
          <ac:spMkLst>
            <pc:docMk/>
            <pc:sldMk cId="88689039" sldId="317"/>
            <ac:spMk id="33" creationId="{E77C5566-7971-1786-3C1E-605B42BDA4DC}"/>
          </ac:spMkLst>
        </pc:spChg>
        <pc:spChg chg="add mod">
          <ac:chgData name="Mattia Mencagli" userId="4c0c1a08-d850-48a7-9be8-0ca73f7ad38a" providerId="ADAL" clId="{B91BC6FE-B322-47AB-9394-5C7A235D5EB9}" dt="2024-04-08T13:20:48.429" v="6153" actId="20577"/>
          <ac:spMkLst>
            <pc:docMk/>
            <pc:sldMk cId="88689039" sldId="317"/>
            <ac:spMk id="34" creationId="{938A3DF1-75D4-8E2F-39CB-8817A0AA719A}"/>
          </ac:spMkLst>
        </pc:spChg>
        <pc:spChg chg="add mod">
          <ac:chgData name="Mattia Mencagli" userId="4c0c1a08-d850-48a7-9be8-0ca73f7ad38a" providerId="ADAL" clId="{B91BC6FE-B322-47AB-9394-5C7A235D5EB9}" dt="2024-04-08T13:20:49.292" v="6154" actId="20577"/>
          <ac:spMkLst>
            <pc:docMk/>
            <pc:sldMk cId="88689039" sldId="317"/>
            <ac:spMk id="35" creationId="{72D5F526-42E7-FC43-4CD9-94730F0D4C07}"/>
          </ac:spMkLst>
        </pc:spChg>
        <pc:spChg chg="add mod">
          <ac:chgData name="Mattia Mencagli" userId="4c0c1a08-d850-48a7-9be8-0ca73f7ad38a" providerId="ADAL" clId="{B91BC6FE-B322-47AB-9394-5C7A235D5EB9}" dt="2024-04-08T13:21:07.866" v="6172" actId="20577"/>
          <ac:spMkLst>
            <pc:docMk/>
            <pc:sldMk cId="88689039" sldId="317"/>
            <ac:spMk id="36" creationId="{275F8817-77BC-EE2A-486E-E1D3BAE7A252}"/>
          </ac:spMkLst>
        </pc:spChg>
        <pc:picChg chg="add mod">
          <ac:chgData name="Mattia Mencagli" userId="4c0c1a08-d850-48a7-9be8-0ca73f7ad38a" providerId="ADAL" clId="{B91BC6FE-B322-47AB-9394-5C7A235D5EB9}" dt="2024-04-08T13:18:59.678" v="6089" actId="1076"/>
          <ac:picMkLst>
            <pc:docMk/>
            <pc:sldMk cId="88689039" sldId="317"/>
            <ac:picMk id="7" creationId="{D49DCDF8-F7AC-090B-6E6F-08E53C97D685}"/>
          </ac:picMkLst>
        </pc:picChg>
        <pc:cxnChg chg="add mod">
          <ac:chgData name="Mattia Mencagli" userId="4c0c1a08-d850-48a7-9be8-0ca73f7ad38a" providerId="ADAL" clId="{B91BC6FE-B322-47AB-9394-5C7A235D5EB9}" dt="2024-04-08T13:19:01.687" v="6090" actId="14100"/>
          <ac:cxnSpMkLst>
            <pc:docMk/>
            <pc:sldMk cId="88689039" sldId="317"/>
            <ac:cxnSpMk id="9" creationId="{E86A471E-457A-8FCB-3FF9-7D9BE95C0D9D}"/>
          </ac:cxnSpMkLst>
        </pc:cxnChg>
        <pc:cxnChg chg="add mod">
          <ac:chgData name="Mattia Mencagli" userId="4c0c1a08-d850-48a7-9be8-0ca73f7ad38a" providerId="ADAL" clId="{B91BC6FE-B322-47AB-9394-5C7A235D5EB9}" dt="2024-04-08T13:19:05.918" v="6092" actId="14100"/>
          <ac:cxnSpMkLst>
            <pc:docMk/>
            <pc:sldMk cId="88689039" sldId="317"/>
            <ac:cxnSpMk id="10" creationId="{9019E228-E744-ABCB-A7D9-05B64C19549E}"/>
          </ac:cxnSpMkLst>
        </pc:cxnChg>
        <pc:cxnChg chg="add mod">
          <ac:chgData name="Mattia Mencagli" userId="4c0c1a08-d850-48a7-9be8-0ca73f7ad38a" providerId="ADAL" clId="{B91BC6FE-B322-47AB-9394-5C7A235D5EB9}" dt="2024-04-08T13:19:07.696" v="6093" actId="14100"/>
          <ac:cxnSpMkLst>
            <pc:docMk/>
            <pc:sldMk cId="88689039" sldId="317"/>
            <ac:cxnSpMk id="12" creationId="{EE69F3D8-F760-5C0C-44E5-B8A42191F8E6}"/>
          </ac:cxnSpMkLst>
        </pc:cxnChg>
        <pc:cxnChg chg="add mod">
          <ac:chgData name="Mattia Mencagli" userId="4c0c1a08-d850-48a7-9be8-0ca73f7ad38a" providerId="ADAL" clId="{B91BC6FE-B322-47AB-9394-5C7A235D5EB9}" dt="2024-04-08T13:19:10.039" v="6094" actId="14100"/>
          <ac:cxnSpMkLst>
            <pc:docMk/>
            <pc:sldMk cId="88689039" sldId="317"/>
            <ac:cxnSpMk id="14" creationId="{1B7627E3-E009-66CD-9CB4-E4ABDD20C12B}"/>
          </ac:cxnSpMkLst>
        </pc:cxnChg>
        <pc:cxnChg chg="add mod">
          <ac:chgData name="Mattia Mencagli" userId="4c0c1a08-d850-48a7-9be8-0ca73f7ad38a" providerId="ADAL" clId="{B91BC6FE-B322-47AB-9394-5C7A235D5EB9}" dt="2024-04-08T13:19:12.465" v="6095" actId="14100"/>
          <ac:cxnSpMkLst>
            <pc:docMk/>
            <pc:sldMk cId="88689039" sldId="317"/>
            <ac:cxnSpMk id="15" creationId="{726CB66D-214B-4CD1-5761-3C00E3AD321E}"/>
          </ac:cxnSpMkLst>
        </pc:cxnChg>
        <pc:cxnChg chg="add mod">
          <ac:chgData name="Mattia Mencagli" userId="4c0c1a08-d850-48a7-9be8-0ca73f7ad38a" providerId="ADAL" clId="{B91BC6FE-B322-47AB-9394-5C7A235D5EB9}" dt="2024-04-08T13:19:14.662" v="6096" actId="14100"/>
          <ac:cxnSpMkLst>
            <pc:docMk/>
            <pc:sldMk cId="88689039" sldId="317"/>
            <ac:cxnSpMk id="17" creationId="{3AC7FDF8-39DF-E586-CF6A-74A39F0FE0F3}"/>
          </ac:cxnSpMkLst>
        </pc:cxnChg>
        <pc:cxnChg chg="add mod">
          <ac:chgData name="Mattia Mencagli" userId="4c0c1a08-d850-48a7-9be8-0ca73f7ad38a" providerId="ADAL" clId="{B91BC6FE-B322-47AB-9394-5C7A235D5EB9}" dt="2024-04-08T13:22:04.345" v="6200" actId="14100"/>
          <ac:cxnSpMkLst>
            <pc:docMk/>
            <pc:sldMk cId="88689039" sldId="317"/>
            <ac:cxnSpMk id="37" creationId="{7A17D7AD-36E8-98A8-1B21-7786A0B5628D}"/>
          </ac:cxnSpMkLst>
        </pc:cxnChg>
        <pc:cxnChg chg="add mod">
          <ac:chgData name="Mattia Mencagli" userId="4c0c1a08-d850-48a7-9be8-0ca73f7ad38a" providerId="ADAL" clId="{B91BC6FE-B322-47AB-9394-5C7A235D5EB9}" dt="2024-04-08T13:21:51.318" v="6190" actId="14100"/>
          <ac:cxnSpMkLst>
            <pc:docMk/>
            <pc:sldMk cId="88689039" sldId="317"/>
            <ac:cxnSpMk id="40" creationId="{0192F6AD-0BDA-5FC0-C207-253D9BF16D24}"/>
          </ac:cxnSpMkLst>
        </pc:cxnChg>
        <pc:cxnChg chg="add mod">
          <ac:chgData name="Mattia Mencagli" userId="4c0c1a08-d850-48a7-9be8-0ca73f7ad38a" providerId="ADAL" clId="{B91BC6FE-B322-47AB-9394-5C7A235D5EB9}" dt="2024-04-08T13:46:07.495" v="6390" actId="14100"/>
          <ac:cxnSpMkLst>
            <pc:docMk/>
            <pc:sldMk cId="88689039" sldId="317"/>
            <ac:cxnSpMk id="44" creationId="{2041F7B7-B930-8B7F-840D-BC3C824ACBBF}"/>
          </ac:cxnSpMkLst>
        </pc:cxnChg>
        <pc:cxnChg chg="add mod">
          <ac:chgData name="Mattia Mencagli" userId="4c0c1a08-d850-48a7-9be8-0ca73f7ad38a" providerId="ADAL" clId="{B91BC6FE-B322-47AB-9394-5C7A235D5EB9}" dt="2024-04-08T13:21:49.083" v="6189" actId="14100"/>
          <ac:cxnSpMkLst>
            <pc:docMk/>
            <pc:sldMk cId="88689039" sldId="317"/>
            <ac:cxnSpMk id="47" creationId="{A6F68573-8BB5-13FA-89B9-6E99D5FD2B44}"/>
          </ac:cxnSpMkLst>
        </pc:cxnChg>
      </pc:sldChg>
      <pc:sldChg chg="modSp add mod">
        <pc:chgData name="Mattia Mencagli" userId="4c0c1a08-d850-48a7-9be8-0ca73f7ad38a" providerId="ADAL" clId="{B91BC6FE-B322-47AB-9394-5C7A235D5EB9}" dt="2024-04-08T13:45:27.718" v="6389" actId="208"/>
        <pc:sldMkLst>
          <pc:docMk/>
          <pc:sldMk cId="3254286877" sldId="318"/>
        </pc:sldMkLst>
        <pc:spChg chg="mod">
          <ac:chgData name="Mattia Mencagli" userId="4c0c1a08-d850-48a7-9be8-0ca73f7ad38a" providerId="ADAL" clId="{B91BC6FE-B322-47AB-9394-5C7A235D5EB9}" dt="2024-04-08T13:30:36.919" v="6254" actId="6549"/>
          <ac:spMkLst>
            <pc:docMk/>
            <pc:sldMk cId="3254286877" sldId="318"/>
            <ac:spMk id="9" creationId="{67FE473C-7718-3DDC-3B4A-4D201D94572B}"/>
          </ac:spMkLst>
        </pc:spChg>
        <pc:spChg chg="mod">
          <ac:chgData name="Mattia Mencagli" userId="4c0c1a08-d850-48a7-9be8-0ca73f7ad38a" providerId="ADAL" clId="{B91BC6FE-B322-47AB-9394-5C7A235D5EB9}" dt="2024-04-08T13:45:27.718" v="6389" actId="208"/>
          <ac:spMkLst>
            <pc:docMk/>
            <pc:sldMk cId="3254286877" sldId="318"/>
            <ac:spMk id="11" creationId="{76E03552-5565-3ABD-6CAA-0CC78EA05AF1}"/>
          </ac:spMkLst>
        </pc:spChg>
        <pc:spChg chg="mod">
          <ac:chgData name="Mattia Mencagli" userId="4c0c1a08-d850-48a7-9be8-0ca73f7ad38a" providerId="ADAL" clId="{B91BC6FE-B322-47AB-9394-5C7A235D5EB9}" dt="2024-04-08T13:25:38.619" v="6232" actId="20577"/>
          <ac:spMkLst>
            <pc:docMk/>
            <pc:sldMk cId="3254286877" sldId="318"/>
            <ac:spMk id="24" creationId="{9045D673-3057-F708-7CB4-D6F1D8D1FFA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2E0BDA-D0E2-4838-A14C-79D0DD524964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81B50-73DE-44BF-B3D0-56DE677644F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67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7ADFA2-1F84-B448-AFDD-7D6E8B10D1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1793196-1789-AC44-93B9-EF4509E4A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A004B3-A68B-494C-B59D-E0D585CAF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C5157-5A77-4B2F-9AEB-B667ABBBEEC8}" type="datetime1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71521D-E7C2-EC44-B3AC-E8D0088EF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AEEC342-1420-E04A-A167-82CB4F2E5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746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2969E8-609F-914E-AE53-841F44FDE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450544C-11BC-7346-98B1-C9930A1B31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2D3F9D-831D-AC46-A17F-DDE134174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4C1DF-ED6F-4C69-9DE5-B68F74403C26}" type="datetime1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F1DBF1-A531-F64D-88DA-FF71C62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19450B-3C53-504D-87FC-2A1F1E52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59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7890C12-0195-3D44-881E-7CD6472AF9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E98A5DD-2911-B44D-BD57-F1D546B5F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7621813-BBDA-D943-9926-CC5603B2B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29C44-66B0-4050-8FF0-1C276A25CECE}" type="datetime1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A35E1C-57E3-5741-9060-779073E27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9EDFAD-0C9A-C14F-A15E-D85089126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286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C0718E-0FA3-9E4D-AECF-A7AB3933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DEB7E7-D80C-8542-B4D3-D2D5BDC26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A5D6B3-AD42-244F-8F70-467CAEB0F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342AC-819A-414E-A21F-E9E29828C383}" type="datetime1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7E5F6C-95C3-4246-BE28-0879ABFEC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474F09-AB37-FD4A-AD0D-C99184213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5648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40639C-639A-F74F-858F-B541BBB8C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D9515C8-D05B-BA4D-816F-BAB70C02C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0DD8EA-1760-8242-B56E-096DB3C98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04DF7-E3A3-48D9-8841-78508506B981}" type="datetime1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FB2BED-AEB7-A44B-A873-A1C1D48E5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DE13AE-21F0-A14E-B2B4-B492B7162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1729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D4DAAF-B05E-AB4B-A035-A9359D18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EA9B7B-90C4-EC44-9388-B467242BA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A248A55-6461-7F4F-8CF1-DAAA97CF6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317020-7D18-574F-9B4D-E4A0DB345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36D4-08E3-4654-8E07-67D14468F5D4}" type="datetime1">
              <a:rPr lang="it-IT" smtClean="0"/>
              <a:t>08/04/2024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291ADC6-3B34-EE4C-AC82-FAB422872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6C0E432-F950-6B4B-91C2-0B7B6A6B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937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E6535-3F9C-AE4F-A893-2EC1AFC0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BC8381-9AF0-CC43-95D0-D591ED476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67C1DC2-F8E9-B548-B16E-51710026C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3923ED9-B7DC-D447-9226-683131353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D99329B-45DD-8E4D-B066-8C9D5E603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1E4F781-DBB7-4D4E-A387-E88C8E516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D84E-28FC-44B3-AD05-5E42F8D135AA}" type="datetime1">
              <a:rPr lang="it-IT" smtClean="0"/>
              <a:t>08/04/2024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339BE6E-C2D4-6F41-86BE-F84079BD4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C6FB355-DD94-2341-A95E-3C06D162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993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DE17FA-BF85-1C4B-9401-E77B06E0A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2A75904-186F-314C-A93E-346A99DDA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CDBA4-D5EE-4DEE-B908-77BE065AAC25}" type="datetime1">
              <a:rPr lang="it-IT" smtClean="0"/>
              <a:t>08/04/2024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D715899-8C31-F54C-9591-8F612DFFB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B576F8C-0F14-6148-805E-ADF5F3E88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971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27EFAF1-380A-EF40-95A7-5D623FDB8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F3D76-F050-42AC-8B05-A0AC4F404EA6}" type="datetime1">
              <a:rPr lang="it-IT" smtClean="0"/>
              <a:t>08/04/2024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51B4DB2-EBDF-5B4D-9B30-0132A0B76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E50AC3-3FF9-9842-8EFF-C2F496FC3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0303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125051-3B7F-F14E-AE19-B584CAE21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BF585A-E8AA-1C4B-AFA0-405FA4486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725F3B0-DF64-C846-9E4E-F8E877C23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40737B-F73E-5844-B03F-84732BD3C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B9379-A2C0-4AC7-B3CC-67C61B44EA8D}" type="datetime1">
              <a:rPr lang="it-IT" smtClean="0"/>
              <a:t>08/04/2024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5FC385B-2E76-964E-B813-11C8152C4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1450F81-84A9-6443-932F-2FC3D11A0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7577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437F59-1D7F-0346-9BC9-FD3B49022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FAC3403-1382-6C4F-9312-6AB28B4AB2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CF3155-6B22-8D46-86BF-617FE3B742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A477109-2014-FD4A-AB19-855340EDD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60378-6E98-40EF-AC5C-0C89498CD5CB}" type="datetime1">
              <a:rPr lang="it-IT" smtClean="0"/>
              <a:t>08/04/2024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15C27A3-10F6-9748-B94E-F792767A0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AC86508-7D68-AF43-A8A4-76EE57CD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9972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4F9E5BF-B000-B547-A1E4-FF5F518DA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012070-BFC2-954B-8055-7DFE560B1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BF27CED-99F3-CE4E-A6E5-7999552F4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33825-959B-45AE-8637-A7C3519F822E}" type="datetime1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74D7FE-F1A0-794D-8ABC-FAD3FF5F1C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2E852D-E63A-1E45-9C7D-4A02B01916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CCE792-9F17-CD46-8AC1-9D70392CC88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5483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0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" TargetMode="External"/><Relationship Id="rId7" Type="http://schemas.openxmlformats.org/officeDocument/2006/relationships/image" Target="../media/image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git-scm.com/book/en/v2" TargetMode="External"/><Relationship Id="rId4" Type="http://schemas.openxmlformats.org/officeDocument/2006/relationships/hyperlink" Target="https://docs.gitlab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-/profile/keys" TargetMode="External"/><Relationship Id="rId2" Type="http://schemas.openxmlformats.org/officeDocument/2006/relationships/hyperlink" Target="https://github.com/settings/key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uxiac.com/how-to-change-the-colors-of-your-bash-shell-prompt-on-linux/" TargetMode="External"/><Relationship Id="rId2" Type="http://schemas.openxmlformats.org/officeDocument/2006/relationships/hyperlink" Target="https://unix.stackexchange.com/questions/124407/what-color-codes-can-i-use-in-my-bash-ps1-promp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youremail@domain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9894B00-DD52-774F-B65D-63AC37C889C6}"/>
              </a:ext>
            </a:extLst>
          </p:cNvPr>
          <p:cNvSpPr/>
          <p:nvPr/>
        </p:nvSpPr>
        <p:spPr>
          <a:xfrm>
            <a:off x="3" y="0"/>
            <a:ext cx="12191998" cy="6858000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body-blu.jpg">
            <a:extLst>
              <a:ext uri="{FF2B5EF4-FFF2-40B4-BE49-F238E27FC236}">
                <a16:creationId xmlns:a16="http://schemas.microsoft.com/office/drawing/2014/main" id="{7FB15366-3697-0A46-8865-499DD3580F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Google Shape;164;p25">
            <a:extLst>
              <a:ext uri="{FF2B5EF4-FFF2-40B4-BE49-F238E27FC236}">
                <a16:creationId xmlns:a16="http://schemas.microsoft.com/office/drawing/2014/main" id="{2854A611-26B0-4944-A998-FED6C800CEEF}"/>
              </a:ext>
            </a:extLst>
          </p:cNvPr>
          <p:cNvSpPr txBox="1"/>
          <p:nvPr/>
        </p:nvSpPr>
        <p:spPr>
          <a:xfrm>
            <a:off x="-1" y="1998920"/>
            <a:ext cx="12192000" cy="1945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chemeClr val="lt1"/>
                </a:solidFill>
                <a:latin typeface="Century Gothic"/>
                <a:sym typeface="Century Gothic"/>
              </a:rPr>
              <a:t>Git</a:t>
            </a:r>
          </a:p>
          <a:p>
            <a:pPr marL="0" marR="0" lvl="0" indent="0" algn="ctr" rtl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Century Gothic"/>
                <a:sym typeface="Century Gothic"/>
              </a:rPr>
              <a:t>version control</a:t>
            </a:r>
            <a:endParaRPr sz="3600" dirty="0"/>
          </a:p>
        </p:txBody>
      </p:sp>
      <p:sp>
        <p:nvSpPr>
          <p:cNvPr id="7" name="Google Shape;167;p25">
            <a:extLst>
              <a:ext uri="{FF2B5EF4-FFF2-40B4-BE49-F238E27FC236}">
                <a16:creationId xmlns:a16="http://schemas.microsoft.com/office/drawing/2014/main" id="{310C098C-1F64-1A46-B5F5-15ADB877E7B6}"/>
              </a:ext>
            </a:extLst>
          </p:cNvPr>
          <p:cNvSpPr txBox="1"/>
          <p:nvPr/>
        </p:nvSpPr>
        <p:spPr>
          <a:xfrm>
            <a:off x="3703793" y="4531460"/>
            <a:ext cx="4784408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en-US" sz="2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Mattia Mencagli</a:t>
            </a:r>
            <a:endParaRPr sz="28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m.mencagli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@cineca.it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168;p25">
            <a:extLst>
              <a:ext uri="{FF2B5EF4-FFF2-40B4-BE49-F238E27FC236}">
                <a16:creationId xmlns:a16="http://schemas.microsoft.com/office/drawing/2014/main" id="{ED2F0262-DBF7-E54B-8D15-F0AD19CB260A}"/>
              </a:ext>
            </a:extLst>
          </p:cNvPr>
          <p:cNvSpPr/>
          <p:nvPr/>
        </p:nvSpPr>
        <p:spPr>
          <a:xfrm>
            <a:off x="505649" y="5756762"/>
            <a:ext cx="1118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DFDF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22/04/</a:t>
            </a:r>
            <a:r>
              <a:rPr lang="en-US" sz="1800" dirty="0">
                <a:solidFill>
                  <a:srgbClr val="FDFDF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2024</a:t>
            </a:r>
            <a:endParaRPr sz="1800" i="0" u="none" strike="noStrike" cap="none" dirty="0">
              <a:solidFill>
                <a:srgbClr val="FDFDF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466938-75E4-A44A-9BF8-3C3DFB0E36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319" y="338174"/>
            <a:ext cx="2383361" cy="16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321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AC5EA-40DA-34C0-C681-6EB35AF64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3B09FB47-CED6-E680-E83E-757A2D21774A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3A01DA7-8FCC-E23B-0B1B-1AAA9C5ABAC9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51A2838F-B8E5-B544-13F0-1355A4DFAF21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Branches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870AD73-E748-7065-E96F-1F77DBBC6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10</a:t>
            </a:fld>
            <a:endParaRPr lang="it-IT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FB053A4C-7738-A5D4-4E21-B08D50C8AFC7}"/>
              </a:ext>
            </a:extLst>
          </p:cNvPr>
          <p:cNvSpPr txBox="1">
            <a:spLocks/>
          </p:cNvSpPr>
          <p:nvPr/>
        </p:nvSpPr>
        <p:spPr>
          <a:xfrm>
            <a:off x="633474" y="2142201"/>
            <a:ext cx="9331372" cy="4616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A branch in git is a movable pointer to one of the commits.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6F64E2D7-71EE-59C7-73B6-83FA1430345A}"/>
              </a:ext>
            </a:extLst>
          </p:cNvPr>
          <p:cNvSpPr txBox="1">
            <a:spLocks/>
          </p:cNvSpPr>
          <p:nvPr/>
        </p:nvSpPr>
        <p:spPr>
          <a:xfrm>
            <a:off x="740779" y="3498277"/>
            <a:ext cx="3631841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branch &lt;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branch_name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nn-NO" sz="1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BA2B4816-D5AC-49CE-41C7-3E800AEFF4B6}"/>
              </a:ext>
            </a:extLst>
          </p:cNvPr>
          <p:cNvSpPr txBox="1">
            <a:spLocks/>
          </p:cNvSpPr>
          <p:nvPr/>
        </p:nvSpPr>
        <p:spPr>
          <a:xfrm>
            <a:off x="633474" y="4286996"/>
            <a:ext cx="6060506" cy="4616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Switch to an existing branch: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8EC698AB-AA64-C97C-09B9-A71366CB6450}"/>
              </a:ext>
            </a:extLst>
          </p:cNvPr>
          <p:cNvSpPr txBox="1">
            <a:spLocks/>
          </p:cNvSpPr>
          <p:nvPr/>
        </p:nvSpPr>
        <p:spPr>
          <a:xfrm>
            <a:off x="740779" y="4980662"/>
            <a:ext cx="3844970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checkout 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branch_name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&gt;</a:t>
            </a:r>
            <a:endParaRPr lang="nn-NO" sz="1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5166ECE3-36F0-300B-7096-E33DD422BE68}"/>
              </a:ext>
            </a:extLst>
          </p:cNvPr>
          <p:cNvSpPr txBox="1">
            <a:spLocks/>
          </p:cNvSpPr>
          <p:nvPr/>
        </p:nvSpPr>
        <p:spPr>
          <a:xfrm>
            <a:off x="633474" y="2884174"/>
            <a:ext cx="9331372" cy="4616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Create a new branch: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91777F5C-D522-B59A-2F7D-7A6D5B75D0BA}"/>
              </a:ext>
            </a:extLst>
          </p:cNvPr>
          <p:cNvGrpSpPr/>
          <p:nvPr/>
        </p:nvGrpSpPr>
        <p:grpSpPr>
          <a:xfrm>
            <a:off x="5583158" y="2764096"/>
            <a:ext cx="6054884" cy="2908801"/>
            <a:chOff x="5509943" y="3160106"/>
            <a:chExt cx="6054884" cy="2908801"/>
          </a:xfrm>
        </p:grpSpPr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ACE53B4D-0548-B4B5-237C-06D74558E506}"/>
                </a:ext>
              </a:extLst>
            </p:cNvPr>
            <p:cNvGrpSpPr/>
            <p:nvPr/>
          </p:nvGrpSpPr>
          <p:grpSpPr>
            <a:xfrm>
              <a:off x="5509943" y="3160106"/>
              <a:ext cx="5611824" cy="2453166"/>
              <a:chOff x="5562561" y="3130303"/>
              <a:chExt cx="5611824" cy="2453166"/>
            </a:xfrm>
          </p:grpSpPr>
          <p:cxnSp>
            <p:nvCxnSpPr>
              <p:cNvPr id="14" name="Connettore 2 13">
                <a:extLst>
                  <a:ext uri="{FF2B5EF4-FFF2-40B4-BE49-F238E27FC236}">
                    <a16:creationId xmlns:a16="http://schemas.microsoft.com/office/drawing/2014/main" id="{04347A43-8D99-71A7-1CE4-F450E87543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5648" y="4187578"/>
                <a:ext cx="751849" cy="0"/>
              </a:xfrm>
              <a:prstGeom prst="straightConnector1">
                <a:avLst/>
              </a:prstGeom>
              <a:ln w="25400">
                <a:solidFill>
                  <a:srgbClr val="4472C4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ttore 2 15">
                <a:extLst>
                  <a:ext uri="{FF2B5EF4-FFF2-40B4-BE49-F238E27FC236}">
                    <a16:creationId xmlns:a16="http://schemas.microsoft.com/office/drawing/2014/main" id="{275F9026-851F-4D14-C6F9-8397852038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8066" y="4187578"/>
                <a:ext cx="751849" cy="0"/>
              </a:xfrm>
              <a:prstGeom prst="straightConnector1">
                <a:avLst/>
              </a:prstGeom>
              <a:ln w="25400">
                <a:solidFill>
                  <a:srgbClr val="4472C4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ttore 2 16">
                <a:extLst>
                  <a:ext uri="{FF2B5EF4-FFF2-40B4-BE49-F238E27FC236}">
                    <a16:creationId xmlns:a16="http://schemas.microsoft.com/office/drawing/2014/main" id="{EFCF4D37-29C4-E3E9-0DC3-F0D54F435F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1165" y="4187578"/>
                <a:ext cx="751849" cy="0"/>
              </a:xfrm>
              <a:prstGeom prst="straightConnector1">
                <a:avLst/>
              </a:prstGeom>
              <a:ln w="25400">
                <a:solidFill>
                  <a:srgbClr val="4472C4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ttore 2 17">
                <a:extLst>
                  <a:ext uri="{FF2B5EF4-FFF2-40B4-BE49-F238E27FC236}">
                    <a16:creationId xmlns:a16="http://schemas.microsoft.com/office/drawing/2014/main" id="{3F6D5945-9AE1-C733-82F2-8ADD016A33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7333" y="4187578"/>
                <a:ext cx="751849" cy="0"/>
              </a:xfrm>
              <a:prstGeom prst="straightConnector1">
                <a:avLst/>
              </a:prstGeom>
              <a:ln w="25400">
                <a:solidFill>
                  <a:srgbClr val="4472C4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ttore 2 18">
                <a:extLst>
                  <a:ext uri="{FF2B5EF4-FFF2-40B4-BE49-F238E27FC236}">
                    <a16:creationId xmlns:a16="http://schemas.microsoft.com/office/drawing/2014/main" id="{CCD7D518-8C4B-41BA-7EB3-D5A1F079D2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78066" y="4181663"/>
                <a:ext cx="732534" cy="52174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type="oval" w="med" len="me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nettore 2 20">
                <a:extLst>
                  <a:ext uri="{FF2B5EF4-FFF2-40B4-BE49-F238E27FC236}">
                    <a16:creationId xmlns:a16="http://schemas.microsoft.com/office/drawing/2014/main" id="{0532E54E-9FDE-6C03-5814-34294B62DF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1164" y="4703403"/>
                <a:ext cx="751849" cy="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nettore 2 21">
                <a:extLst>
                  <a:ext uri="{FF2B5EF4-FFF2-40B4-BE49-F238E27FC236}">
                    <a16:creationId xmlns:a16="http://schemas.microsoft.com/office/drawing/2014/main" id="{C750E5CA-79F6-2275-95A2-09A4E18FBA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2476" y="4703403"/>
                <a:ext cx="751849" cy="0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ttore 2 26">
                <a:extLst>
                  <a:ext uri="{FF2B5EF4-FFF2-40B4-BE49-F238E27FC236}">
                    <a16:creationId xmlns:a16="http://schemas.microsoft.com/office/drawing/2014/main" id="{A469F166-402E-11F1-272C-B8A35626B3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7333" y="4703032"/>
                <a:ext cx="746992" cy="524329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oval" w="med" len="med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ttore 2 29">
                <a:extLst>
                  <a:ext uri="{FF2B5EF4-FFF2-40B4-BE49-F238E27FC236}">
                    <a16:creationId xmlns:a16="http://schemas.microsoft.com/office/drawing/2014/main" id="{E0B0BB98-78F3-873F-4CC1-8822754F95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0303" y="5227361"/>
                <a:ext cx="751849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ttore 2 30">
                <a:extLst>
                  <a:ext uri="{FF2B5EF4-FFF2-40B4-BE49-F238E27FC236}">
                    <a16:creationId xmlns:a16="http://schemas.microsoft.com/office/drawing/2014/main" id="{72DEC787-1E5E-A6DC-5CF7-060AEDCAD2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78066" y="3671754"/>
                <a:ext cx="722384" cy="510529"/>
              </a:xfrm>
              <a:prstGeom prst="straightConnector1">
                <a:avLst/>
              </a:prstGeom>
              <a:ln w="25400">
                <a:solidFill>
                  <a:srgbClr val="FFC000"/>
                </a:solidFill>
                <a:headEnd type="oval" w="sm" len="sm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F97A34D-2BC4-F7E0-5E8B-AA7ED95653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74769" y="3672124"/>
                <a:ext cx="751849" cy="0"/>
              </a:xfrm>
              <a:prstGeom prst="straightConnector1">
                <a:avLst/>
              </a:prstGeom>
              <a:ln w="25400">
                <a:solidFill>
                  <a:srgbClr val="FFC000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Segnaposto testo 3">
                <a:extLst>
                  <a:ext uri="{FF2B5EF4-FFF2-40B4-BE49-F238E27FC236}">
                    <a16:creationId xmlns:a16="http://schemas.microsoft.com/office/drawing/2014/main" id="{11C01FFE-118E-054B-A497-42041BA83E4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2561" y="3616362"/>
                <a:ext cx="1959673" cy="400110"/>
              </a:xfrm>
              <a:prstGeom prst="rect">
                <a:avLst/>
              </a:prstGeom>
              <a:ln w="19050">
                <a:solidFill>
                  <a:srgbClr val="4472C4"/>
                </a:solidFill>
              </a:ln>
            </p:spPr>
            <p:txBody>
              <a:bodyPr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Century Gothic" panose="020B0502020202020204" pitchFamily="34" charset="0"/>
                  </a:rPr>
                  <a:t>master (main)</a:t>
                </a:r>
                <a:endParaRPr lang="it-IT" sz="2000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5" name="Segnaposto testo 3">
                <a:extLst>
                  <a:ext uri="{FF2B5EF4-FFF2-40B4-BE49-F238E27FC236}">
                    <a16:creationId xmlns:a16="http://schemas.microsoft.com/office/drawing/2014/main" id="{C8307B92-0F71-6E84-025D-9C2968825E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6790" y="4609009"/>
                <a:ext cx="1374259" cy="400110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square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Century Gothic" panose="020B0502020202020204" pitchFamily="34" charset="0"/>
                  </a:rPr>
                  <a:t>Branch_1</a:t>
                </a:r>
                <a:endParaRPr lang="it-IT" sz="2000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6" name="Segnaposto testo 3">
                <a:extLst>
                  <a:ext uri="{FF2B5EF4-FFF2-40B4-BE49-F238E27FC236}">
                    <a16:creationId xmlns:a16="http://schemas.microsoft.com/office/drawing/2014/main" id="{F598E831-C66A-A233-AAA5-30D01196B0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13753" y="3130303"/>
                <a:ext cx="1458522" cy="400110"/>
              </a:xfrm>
              <a:prstGeom prst="rect">
                <a:avLst/>
              </a:prstGeom>
              <a:ln w="19050">
                <a:solidFill>
                  <a:srgbClr val="FFC000"/>
                </a:solidFill>
              </a:ln>
            </p:spPr>
            <p:txBody>
              <a:bodyPr wrap="square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Century Gothic" panose="020B0502020202020204" pitchFamily="34" charset="0"/>
                  </a:rPr>
                  <a:t>Branch_2</a:t>
                </a:r>
                <a:endParaRPr lang="it-IT" sz="2000" dirty="0">
                  <a:latin typeface="Century Gothic" panose="020B0502020202020204" pitchFamily="34" charset="0"/>
                </a:endParaRPr>
              </a:p>
            </p:txBody>
          </p:sp>
          <p:sp>
            <p:nvSpPr>
              <p:cNvPr id="37" name="Segnaposto testo 3">
                <a:extLst>
                  <a:ext uri="{FF2B5EF4-FFF2-40B4-BE49-F238E27FC236}">
                    <a16:creationId xmlns:a16="http://schemas.microsoft.com/office/drawing/2014/main" id="{87F152D6-655A-4E2D-4D2C-6EEE472328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30436" y="5183359"/>
                <a:ext cx="1557964" cy="400110"/>
              </a:xfrm>
              <a:prstGeom prst="rect">
                <a:avLst/>
              </a:prstGeom>
              <a:ln w="19050">
                <a:solidFill>
                  <a:srgbClr val="00B050"/>
                </a:solidFill>
              </a:ln>
            </p:spPr>
            <p:txBody>
              <a:bodyPr wrap="square" anchor="ctr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n-US" sz="2000" dirty="0">
                    <a:latin typeface="Century Gothic" panose="020B0502020202020204" pitchFamily="34" charset="0"/>
                  </a:rPr>
                  <a:t>Branch_1.2</a:t>
                </a:r>
                <a:endParaRPr lang="it-IT" sz="2000" dirty="0">
                  <a:latin typeface="Century Gothic" panose="020B0502020202020204" pitchFamily="34" charset="0"/>
                </a:endParaRPr>
              </a:p>
            </p:txBody>
          </p:sp>
          <p:cxnSp>
            <p:nvCxnSpPr>
              <p:cNvPr id="43" name="Connettore 2 42">
                <a:extLst>
                  <a:ext uri="{FF2B5EF4-FFF2-40B4-BE49-F238E27FC236}">
                    <a16:creationId xmlns:a16="http://schemas.microsoft.com/office/drawing/2014/main" id="{CC6E9352-2A75-575E-B92D-B34FB8C80B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10458" y="3675434"/>
                <a:ext cx="0" cy="41817"/>
              </a:xfrm>
              <a:prstGeom prst="straightConnector1">
                <a:avLst/>
              </a:prstGeom>
              <a:ln w="25400">
                <a:solidFill>
                  <a:srgbClr val="FFC000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2 44">
                <a:extLst>
                  <a:ext uri="{FF2B5EF4-FFF2-40B4-BE49-F238E27FC236}">
                    <a16:creationId xmlns:a16="http://schemas.microsoft.com/office/drawing/2014/main" id="{50762366-349A-A730-C3EB-1A1D23F2FB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43427" y="4181663"/>
                <a:ext cx="1" cy="7649"/>
              </a:xfrm>
              <a:prstGeom prst="straightConnector1">
                <a:avLst/>
              </a:prstGeom>
              <a:ln w="25400">
                <a:solidFill>
                  <a:srgbClr val="4472C4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ttore 2 46">
                <a:extLst>
                  <a:ext uri="{FF2B5EF4-FFF2-40B4-BE49-F238E27FC236}">
                    <a16:creationId xmlns:a16="http://schemas.microsoft.com/office/drawing/2014/main" id="{3C1306B6-2D26-37C7-1762-26E534E0B6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74385" y="5227361"/>
                <a:ext cx="0" cy="0"/>
              </a:xfrm>
              <a:prstGeom prst="straightConnector1">
                <a:avLst/>
              </a:prstGeom>
              <a:ln w="25400">
                <a:solidFill>
                  <a:srgbClr val="00B050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2 48">
                <a:extLst>
                  <a:ext uri="{FF2B5EF4-FFF2-40B4-BE49-F238E27FC236}">
                    <a16:creationId xmlns:a16="http://schemas.microsoft.com/office/drawing/2014/main" id="{7E9E93E1-D144-9394-3735-4731FEE3C5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343428" y="4703032"/>
                <a:ext cx="58731" cy="371"/>
              </a:xfrm>
              <a:prstGeom prst="straightConnector1">
                <a:avLst/>
              </a:prstGeom>
              <a:ln w="25400">
                <a:solidFill>
                  <a:srgbClr val="FF0000"/>
                </a:solidFill>
                <a:headEnd type="oval" w="lg" len="lg"/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Connettore 2 51">
              <a:extLst>
                <a:ext uri="{FF2B5EF4-FFF2-40B4-BE49-F238E27FC236}">
                  <a16:creationId xmlns:a16="http://schemas.microsoft.com/office/drawing/2014/main" id="{6B9F6068-97CA-FA77-C0F6-1E74076D4B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1767" y="5342227"/>
              <a:ext cx="0" cy="271045"/>
            </a:xfrm>
            <a:prstGeom prst="straightConnector1">
              <a:avLst/>
            </a:prstGeom>
            <a:ln w="25400">
              <a:solidFill>
                <a:srgbClr val="000000"/>
              </a:solidFill>
              <a:headEnd type="none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Segnaposto testo 3">
              <a:extLst>
                <a:ext uri="{FF2B5EF4-FFF2-40B4-BE49-F238E27FC236}">
                  <a16:creationId xmlns:a16="http://schemas.microsoft.com/office/drawing/2014/main" id="{AC45148F-8AAE-0E7E-7321-FE7B56BA758D}"/>
                </a:ext>
              </a:extLst>
            </p:cNvPr>
            <p:cNvSpPr txBox="1">
              <a:spLocks/>
            </p:cNvSpPr>
            <p:nvPr/>
          </p:nvSpPr>
          <p:spPr>
            <a:xfrm>
              <a:off x="10678707" y="5668797"/>
              <a:ext cx="886120" cy="400110"/>
            </a:xfrm>
            <a:prstGeom prst="rect">
              <a:avLst/>
            </a:prstGeom>
            <a:ln w="19050">
              <a:solidFill>
                <a:srgbClr val="000000"/>
              </a:solidFill>
            </a:ln>
          </p:spPr>
          <p:txBody>
            <a:bodyPr wrap="square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000" dirty="0">
                  <a:latin typeface="Century Gothic" panose="020B0502020202020204" pitchFamily="34" charset="0"/>
                </a:rPr>
                <a:t>HEAD</a:t>
              </a:r>
              <a:endParaRPr lang="it-IT" sz="20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59" name="Segnaposto testo 3">
            <a:extLst>
              <a:ext uri="{FF2B5EF4-FFF2-40B4-BE49-F238E27FC236}">
                <a16:creationId xmlns:a16="http://schemas.microsoft.com/office/drawing/2014/main" id="{8419CD54-BE3F-2AE1-B45F-6DF468B8F7C5}"/>
              </a:ext>
            </a:extLst>
          </p:cNvPr>
          <p:cNvSpPr txBox="1">
            <a:spLocks/>
          </p:cNvSpPr>
          <p:nvPr/>
        </p:nvSpPr>
        <p:spPr>
          <a:xfrm>
            <a:off x="633473" y="5900715"/>
            <a:ext cx="10489275" cy="4616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HEAD is a particular pointer. It always point to the local branch you’re currently on.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394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8B46F-2888-6A9E-0EFD-BBA3F0AD9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0B10F06C-5CE3-9990-2033-4DA1DB863D54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43FD8F6-DD31-D0D5-841F-558E09317A3B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E328C95-D1B4-D04E-9825-9AE1A1B74000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Merge branches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9A42C27-E362-2898-85F3-1819FD4E4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11</a:t>
            </a:fld>
            <a:endParaRPr lang="it-IT" dirty="0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437FBE1F-38AC-30CC-5D57-69419E6582DD}"/>
              </a:ext>
            </a:extLst>
          </p:cNvPr>
          <p:cNvSpPr txBox="1">
            <a:spLocks/>
          </p:cNvSpPr>
          <p:nvPr/>
        </p:nvSpPr>
        <p:spPr>
          <a:xfrm>
            <a:off x="633475" y="2146395"/>
            <a:ext cx="3196006" cy="43649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Merge two branches: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B9AB3EEC-1486-2FE5-CFB6-E25C30E975EA}"/>
              </a:ext>
            </a:extLst>
          </p:cNvPr>
          <p:cNvSpPr txBox="1">
            <a:spLocks/>
          </p:cNvSpPr>
          <p:nvPr/>
        </p:nvSpPr>
        <p:spPr>
          <a:xfrm>
            <a:off x="740778" y="2707368"/>
            <a:ext cx="2898534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merge &lt;branch&gt;</a:t>
            </a:r>
            <a:endParaRPr lang="nn-NO" sz="1800" b="0" dirty="0">
              <a:effectLst/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Segnaposto testo 3">
                <a:extLst>
                  <a:ext uri="{FF2B5EF4-FFF2-40B4-BE49-F238E27FC236}">
                    <a16:creationId xmlns:a16="http://schemas.microsoft.com/office/drawing/2014/main" id="{6833C0DD-10FC-E6A7-2565-1F78714C4C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6153" y="4442992"/>
                <a:ext cx="10649527" cy="167809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sz="2000" b="1" dirty="0">
                    <a:solidFill>
                      <a:schemeClr val="accent2"/>
                    </a:solidFill>
                    <a:latin typeface="Century Gothic" panose="020B0502020202020204" pitchFamily="34" charset="0"/>
                  </a:rPr>
                  <a:t>merge commit </a:t>
                </a:r>
                <a:r>
                  <a:rPr lang="en-US" sz="2000" dirty="0">
                    <a:latin typeface="Century Gothic" panose="020B0502020202020204" pitchFamily="34" charset="0"/>
                  </a:rPr>
                  <a:t>(</a:t>
                </a:r>
                <a:r>
                  <a:rPr lang="en-US" sz="2000" dirty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B1</a:t>
                </a:r>
                <a:r>
                  <a:rPr lang="en-US" sz="2000" dirty="0">
                    <a:latin typeface="Century Gothic" panose="020B0502020202020204" pitchFamily="34" charset="0"/>
                  </a:rPr>
                  <a:t>): git creates a new commit (snapshot) that results from this three-way merge.   </a:t>
                </a:r>
                <a:r>
                  <a:rPr lang="en-US" sz="1800" i="1" dirty="0">
                    <a:latin typeface="Century Gothic" panose="020B0502020202020204" pitchFamily="34" charset="0"/>
                  </a:rPr>
                  <a:t>[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i="1" dirty="0" smtClean="0">
                        <a:solidFill>
                          <a:srgbClr val="4472C4"/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1800" i="1" dirty="0">
                    <a:latin typeface="Century Gothic" panose="020B0502020202020204" pitchFamily="34" charset="0"/>
                  </a:rPr>
                  <a:t> is a new commit]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2000" dirty="0">
                    <a:solidFill>
                      <a:srgbClr val="00B050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en-US" sz="2000" b="1" dirty="0">
                    <a:solidFill>
                      <a:schemeClr val="accent2"/>
                    </a:solidFill>
                    <a:latin typeface="Century Gothic" panose="020B0502020202020204" pitchFamily="34" charset="0"/>
                  </a:rPr>
                  <a:t>Fast-forward merge </a:t>
                </a:r>
                <a:r>
                  <a:rPr lang="en-US" sz="2000" dirty="0">
                    <a:latin typeface="Century Gothic" panose="020B0502020202020204" pitchFamily="34" charset="0"/>
                  </a:rPr>
                  <a:t>(</a:t>
                </a:r>
                <a:r>
                  <a:rPr lang="en-US" sz="2000" dirty="0">
                    <a:solidFill>
                      <a:srgbClr val="00B050"/>
                    </a:solidFill>
                    <a:latin typeface="Century Gothic" panose="020B0502020202020204" pitchFamily="34" charset="0"/>
                  </a:rPr>
                  <a:t>B2</a:t>
                </a:r>
                <a:r>
                  <a:rPr lang="en-US" sz="2000" dirty="0">
                    <a:latin typeface="Century Gothic" panose="020B0502020202020204" pitchFamily="34" charset="0"/>
                  </a:rPr>
                  <a:t>): is a special case of merge that happens if there is not a divergent history: git just moves the pointer forward.   </a:t>
                </a:r>
                <a:r>
                  <a:rPr lang="en-US" sz="1800" i="1" dirty="0">
                    <a:latin typeface="Century Gothic" panose="020B0502020202020204" pitchFamily="34" charset="0"/>
                  </a:rPr>
                  <a:t>[the master just point to </a:t>
                </a:r>
                <a14:m>
                  <m:oMath xmlns:m="http://schemas.openxmlformats.org/officeDocument/2006/math">
                    <m:r>
                      <a:rPr lang="en-US" sz="1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1800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sz="1800" i="1" dirty="0">
                    <a:latin typeface="Century Gothic" panose="020B0502020202020204" pitchFamily="34" charset="0"/>
                  </a:rPr>
                  <a:t>]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it-IT" sz="2000" dirty="0"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55" name="Segnaposto testo 3">
                <a:extLst>
                  <a:ext uri="{FF2B5EF4-FFF2-40B4-BE49-F238E27FC236}">
                    <a16:creationId xmlns:a16="http://schemas.microsoft.com/office/drawing/2014/main" id="{6833C0DD-10FC-E6A7-2565-1F78714C4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53" y="4442992"/>
                <a:ext cx="10649527" cy="1678091"/>
              </a:xfrm>
              <a:prstGeom prst="rect">
                <a:avLst/>
              </a:prstGeom>
              <a:blipFill>
                <a:blip r:embed="rId2"/>
                <a:stretch>
                  <a:fillRect l="-515" t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uppo 88">
            <a:extLst>
              <a:ext uri="{FF2B5EF4-FFF2-40B4-BE49-F238E27FC236}">
                <a16:creationId xmlns:a16="http://schemas.microsoft.com/office/drawing/2014/main" id="{4821777E-0CFC-3EF0-E0D4-CA72E74AE3B1}"/>
              </a:ext>
            </a:extLst>
          </p:cNvPr>
          <p:cNvGrpSpPr/>
          <p:nvPr/>
        </p:nvGrpSpPr>
        <p:grpSpPr>
          <a:xfrm>
            <a:off x="5408981" y="1819926"/>
            <a:ext cx="6403237" cy="2111999"/>
            <a:chOff x="5351071" y="1835187"/>
            <a:chExt cx="6403237" cy="2111999"/>
          </a:xfrm>
        </p:grpSpPr>
        <p:cxnSp>
          <p:nvCxnSpPr>
            <p:cNvPr id="84" name="Connettore 2 83">
              <a:extLst>
                <a:ext uri="{FF2B5EF4-FFF2-40B4-BE49-F238E27FC236}">
                  <a16:creationId xmlns:a16="http://schemas.microsoft.com/office/drawing/2014/main" id="{86070976-1EE9-E6BB-86C1-832480BF4C50}"/>
                </a:ext>
              </a:extLst>
            </p:cNvPr>
            <p:cNvCxnSpPr>
              <a:cxnSpLocks/>
            </p:cNvCxnSpPr>
            <p:nvPr/>
          </p:nvCxnSpPr>
          <p:spPr>
            <a:xfrm>
              <a:off x="10272201" y="3345928"/>
              <a:ext cx="620274" cy="0"/>
            </a:xfrm>
            <a:prstGeom prst="straightConnector1">
              <a:avLst/>
            </a:prstGeom>
            <a:ln w="25400">
              <a:solidFill>
                <a:srgbClr val="00E668"/>
              </a:solidFill>
              <a:prstDash val="sysDash"/>
              <a:headEnd type="oval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uppo 80">
              <a:extLst>
                <a:ext uri="{FF2B5EF4-FFF2-40B4-BE49-F238E27FC236}">
                  <a16:creationId xmlns:a16="http://schemas.microsoft.com/office/drawing/2014/main" id="{28B08BCF-F58B-C5FA-7213-AB657DBB3DB4}"/>
                </a:ext>
              </a:extLst>
            </p:cNvPr>
            <p:cNvGrpSpPr/>
            <p:nvPr/>
          </p:nvGrpSpPr>
          <p:grpSpPr>
            <a:xfrm>
              <a:off x="5351071" y="1835187"/>
              <a:ext cx="6403237" cy="2111999"/>
              <a:chOff x="5364486" y="1134484"/>
              <a:chExt cx="6403237" cy="2111999"/>
            </a:xfrm>
          </p:grpSpPr>
          <p:grpSp>
            <p:nvGrpSpPr>
              <p:cNvPr id="68" name="Gruppo 67">
                <a:extLst>
                  <a:ext uri="{FF2B5EF4-FFF2-40B4-BE49-F238E27FC236}">
                    <a16:creationId xmlns:a16="http://schemas.microsoft.com/office/drawing/2014/main" id="{A7087B1C-38DD-EB29-E058-0B17D01870A6}"/>
                  </a:ext>
                </a:extLst>
              </p:cNvPr>
              <p:cNvGrpSpPr/>
              <p:nvPr/>
            </p:nvGrpSpPr>
            <p:grpSpPr>
              <a:xfrm>
                <a:off x="5783799" y="1134484"/>
                <a:ext cx="5722417" cy="2111999"/>
                <a:chOff x="5788632" y="1149451"/>
                <a:chExt cx="5722417" cy="2111999"/>
              </a:xfrm>
            </p:grpSpPr>
            <p:grpSp>
              <p:nvGrpSpPr>
                <p:cNvPr id="63" name="Gruppo 62">
                  <a:extLst>
                    <a:ext uri="{FF2B5EF4-FFF2-40B4-BE49-F238E27FC236}">
                      <a16:creationId xmlns:a16="http://schemas.microsoft.com/office/drawing/2014/main" id="{2FACD9B2-8192-8C3A-B0D3-891429084074}"/>
                    </a:ext>
                  </a:extLst>
                </p:cNvPr>
                <p:cNvGrpSpPr/>
                <p:nvPr/>
              </p:nvGrpSpPr>
              <p:grpSpPr>
                <a:xfrm>
                  <a:off x="5788632" y="1149451"/>
                  <a:ext cx="5722417" cy="2111999"/>
                  <a:chOff x="5788632" y="1149451"/>
                  <a:chExt cx="5722417" cy="2111999"/>
                </a:xfrm>
              </p:grpSpPr>
              <p:cxnSp>
                <p:nvCxnSpPr>
                  <p:cNvPr id="11" name="Connettore 2 10">
                    <a:extLst>
                      <a:ext uri="{FF2B5EF4-FFF2-40B4-BE49-F238E27FC236}">
                        <a16:creationId xmlns:a16="http://schemas.microsoft.com/office/drawing/2014/main" id="{B6E613DB-2D65-9CD2-4149-F2FC297E8E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788632" y="2147681"/>
                    <a:ext cx="751849" cy="0"/>
                  </a:xfrm>
                  <a:prstGeom prst="straightConnector1">
                    <a:avLst/>
                  </a:prstGeom>
                  <a:ln w="25400">
                    <a:solidFill>
                      <a:srgbClr val="4472C4"/>
                    </a:solidFill>
                    <a:headEnd type="oval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Connettore 2 11">
                    <a:extLst>
                      <a:ext uri="{FF2B5EF4-FFF2-40B4-BE49-F238E27FC236}">
                        <a16:creationId xmlns:a16="http://schemas.microsoft.com/office/drawing/2014/main" id="{C73ED3A5-8690-0C10-2FCC-D8F0A4CC33D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01050" y="2147681"/>
                    <a:ext cx="751849" cy="0"/>
                  </a:xfrm>
                  <a:prstGeom prst="straightConnector1">
                    <a:avLst/>
                  </a:prstGeom>
                  <a:ln w="25400">
                    <a:solidFill>
                      <a:srgbClr val="4472C4"/>
                    </a:solidFill>
                    <a:headEnd type="oval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Connettore 2 13">
                    <a:extLst>
                      <a:ext uri="{FF2B5EF4-FFF2-40B4-BE49-F238E27FC236}">
                        <a16:creationId xmlns:a16="http://schemas.microsoft.com/office/drawing/2014/main" id="{391CA534-0374-FAAB-4857-7CC5399EBE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414149" y="2147681"/>
                    <a:ext cx="751849" cy="0"/>
                  </a:xfrm>
                  <a:prstGeom prst="straightConnector1">
                    <a:avLst/>
                  </a:prstGeom>
                  <a:ln w="25400">
                    <a:solidFill>
                      <a:srgbClr val="4472C4"/>
                    </a:solidFill>
                    <a:headEnd type="oval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Connettore 2 14">
                    <a:extLst>
                      <a:ext uri="{FF2B5EF4-FFF2-40B4-BE49-F238E27FC236}">
                        <a16:creationId xmlns:a16="http://schemas.microsoft.com/office/drawing/2014/main" id="{8B5411C1-B950-649E-0AE8-A6ACEB9033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58468" y="2147681"/>
                    <a:ext cx="1542118" cy="0"/>
                  </a:xfrm>
                  <a:prstGeom prst="straightConnector1">
                    <a:avLst/>
                  </a:prstGeom>
                  <a:ln w="25400">
                    <a:solidFill>
                      <a:srgbClr val="4472C4"/>
                    </a:solidFill>
                    <a:headEnd type="oval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Connettore 2 15">
                    <a:extLst>
                      <a:ext uri="{FF2B5EF4-FFF2-40B4-BE49-F238E27FC236}">
                        <a16:creationId xmlns:a16="http://schemas.microsoft.com/office/drawing/2014/main" id="{55A39F97-6CA0-6DF8-F0FC-26EECE1F7E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601050" y="2141766"/>
                    <a:ext cx="390579" cy="457400"/>
                  </a:xfrm>
                  <a:prstGeom prst="straightConnector1">
                    <a:avLst/>
                  </a:prstGeom>
                  <a:ln w="25400">
                    <a:solidFill>
                      <a:srgbClr val="FF0000"/>
                    </a:solidFill>
                    <a:headEnd type="oval" w="med" len="med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Connettore 2 16">
                    <a:extLst>
                      <a:ext uri="{FF2B5EF4-FFF2-40B4-BE49-F238E27FC236}">
                        <a16:creationId xmlns:a16="http://schemas.microsoft.com/office/drawing/2014/main" id="{E0E89859-69EA-BD87-13AF-446BA572F1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7853945" y="2202926"/>
                    <a:ext cx="312052" cy="455284"/>
                  </a:xfrm>
                  <a:prstGeom prst="straightConnector1">
                    <a:avLst/>
                  </a:prstGeom>
                  <a:ln w="25400">
                    <a:solidFill>
                      <a:srgbClr val="FF0000"/>
                    </a:solidFill>
                    <a:headEnd type="oval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Connettore 2 17">
                    <a:extLst>
                      <a:ext uri="{FF2B5EF4-FFF2-40B4-BE49-F238E27FC236}">
                        <a16:creationId xmlns:a16="http://schemas.microsoft.com/office/drawing/2014/main" id="{87EC6B76-B61C-0924-820C-114CCC3A17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7055369" y="2658210"/>
                    <a:ext cx="718308" cy="0"/>
                  </a:xfrm>
                  <a:prstGeom prst="straightConnector1">
                    <a:avLst/>
                  </a:prstGeom>
                  <a:ln w="25400">
                    <a:solidFill>
                      <a:srgbClr val="FF0000"/>
                    </a:solidFill>
                    <a:headEnd type="oval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Connettore 2 20">
                    <a:extLst>
                      <a:ext uri="{FF2B5EF4-FFF2-40B4-BE49-F238E27FC236}">
                        <a16:creationId xmlns:a16="http://schemas.microsoft.com/office/drawing/2014/main" id="{53B8AB75-BAC5-487F-EB37-BBA1BE2E7A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067104" y="2147681"/>
                    <a:ext cx="445113" cy="451485"/>
                  </a:xfrm>
                  <a:prstGeom prst="straightConnector1">
                    <a:avLst/>
                  </a:prstGeom>
                  <a:ln w="25400">
                    <a:solidFill>
                      <a:srgbClr val="00B050"/>
                    </a:solidFill>
                    <a:headEnd type="oval" w="med" len="med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Connettore 2 21">
                    <a:extLst>
                      <a:ext uri="{FF2B5EF4-FFF2-40B4-BE49-F238E27FC236}">
                        <a16:creationId xmlns:a16="http://schemas.microsoft.com/office/drawing/2014/main" id="{2D3A990B-BB4D-7ADA-6EDC-9746C60834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584665" y="2662643"/>
                    <a:ext cx="611892" cy="0"/>
                  </a:xfrm>
                  <a:prstGeom prst="straightConnector1">
                    <a:avLst/>
                  </a:prstGeom>
                  <a:ln w="25400">
                    <a:solidFill>
                      <a:srgbClr val="00B050"/>
                    </a:solidFill>
                    <a:headEnd type="oval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Segnaposto testo 3">
                    <a:extLst>
                      <a:ext uri="{FF2B5EF4-FFF2-40B4-BE49-F238E27FC236}">
                        <a16:creationId xmlns:a16="http://schemas.microsoft.com/office/drawing/2014/main" id="{8C37823D-4C12-DA70-F32D-CAB4B2FD82A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688570" y="1149451"/>
                    <a:ext cx="1959673" cy="400110"/>
                  </a:xfrm>
                  <a:prstGeom prst="rect">
                    <a:avLst/>
                  </a:prstGeom>
                  <a:ln w="19050">
                    <a:solidFill>
                      <a:srgbClr val="4472C4"/>
                    </a:solidFill>
                  </a:ln>
                </p:spPr>
                <p:txBody>
                  <a:bodyPr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:r>
                      <a:rPr lang="en-US" sz="2000" dirty="0">
                        <a:latin typeface="Century Gothic" panose="020B0502020202020204" pitchFamily="34" charset="0"/>
                      </a:rPr>
                      <a:t>master (main)</a:t>
                    </a:r>
                    <a:endParaRPr lang="it-IT" sz="2000" dirty="0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7" name="Segnaposto testo 3">
                    <a:extLst>
                      <a:ext uri="{FF2B5EF4-FFF2-40B4-BE49-F238E27FC236}">
                        <a16:creationId xmlns:a16="http://schemas.microsoft.com/office/drawing/2014/main" id="{3695C72A-F2B0-087A-576F-11D61A12C83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37237" y="2853108"/>
                    <a:ext cx="508342" cy="400110"/>
                  </a:xfrm>
                  <a:prstGeom prst="rect">
                    <a:avLst/>
                  </a:prstGeom>
                  <a:ln w="19050">
                    <a:solidFill>
                      <a:srgbClr val="FF0000"/>
                    </a:solidFill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:r>
                      <a:rPr lang="en-US" sz="2000" dirty="0">
                        <a:latin typeface="Century Gothic" panose="020B0502020202020204" pitchFamily="34" charset="0"/>
                      </a:rPr>
                      <a:t>B1</a:t>
                    </a:r>
                    <a:endParaRPr lang="it-IT" sz="2000" dirty="0">
                      <a:latin typeface="Century Gothic" panose="020B0502020202020204" pitchFamily="34" charset="0"/>
                    </a:endParaRPr>
                  </a:p>
                </p:txBody>
              </p:sp>
              <p:sp>
                <p:nvSpPr>
                  <p:cNvPr id="28" name="Segnaposto testo 3">
                    <a:extLst>
                      <a:ext uri="{FF2B5EF4-FFF2-40B4-BE49-F238E27FC236}">
                        <a16:creationId xmlns:a16="http://schemas.microsoft.com/office/drawing/2014/main" id="{D3238197-3ABB-8C76-9857-2913A99E9F4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599174" y="2861340"/>
                    <a:ext cx="611892" cy="400110"/>
                  </a:xfrm>
                  <a:prstGeom prst="rect">
                    <a:avLst/>
                  </a:prstGeom>
                  <a:ln w="19050">
                    <a:solidFill>
                      <a:srgbClr val="00B050"/>
                    </a:solidFill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:r>
                      <a:rPr lang="en-US" sz="2000" dirty="0">
                        <a:latin typeface="Century Gothic" panose="020B0502020202020204" pitchFamily="34" charset="0"/>
                      </a:rPr>
                      <a:t>B2</a:t>
                    </a:r>
                    <a:endParaRPr lang="it-IT" sz="2000" dirty="0">
                      <a:latin typeface="Century Gothic" panose="020B0502020202020204" pitchFamily="34" charset="0"/>
                    </a:endParaRPr>
                  </a:p>
                </p:txBody>
              </p:sp>
              <p:cxnSp>
                <p:nvCxnSpPr>
                  <p:cNvPr id="43" name="Connettore 2 42">
                    <a:extLst>
                      <a:ext uri="{FF2B5EF4-FFF2-40B4-BE49-F238E27FC236}">
                        <a16:creationId xmlns:a16="http://schemas.microsoft.com/office/drawing/2014/main" id="{BE8F248F-B1A1-CE6D-4FC0-5CDD2AC67AB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0279762" y="2204467"/>
                    <a:ext cx="359477" cy="453743"/>
                  </a:xfrm>
                  <a:prstGeom prst="straightConnector1">
                    <a:avLst/>
                  </a:prstGeom>
                  <a:ln w="25400">
                    <a:solidFill>
                      <a:srgbClr val="00B050"/>
                    </a:solidFill>
                    <a:headEnd type="oval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" name="Connettore 2 45">
                    <a:extLst>
                      <a:ext uri="{FF2B5EF4-FFF2-40B4-BE49-F238E27FC236}">
                        <a16:creationId xmlns:a16="http://schemas.microsoft.com/office/drawing/2014/main" id="{2F07C7E5-4E89-A7AC-5D22-1E48161982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1450051" y="2141928"/>
                    <a:ext cx="60998" cy="0"/>
                  </a:xfrm>
                  <a:prstGeom prst="straightConnector1">
                    <a:avLst/>
                  </a:prstGeom>
                  <a:ln w="25400">
                    <a:solidFill>
                      <a:srgbClr val="4472C4"/>
                    </a:solidFill>
                    <a:headEnd type="oval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Connettore 2 58">
                    <a:extLst>
                      <a:ext uri="{FF2B5EF4-FFF2-40B4-BE49-F238E27FC236}">
                        <a16:creationId xmlns:a16="http://schemas.microsoft.com/office/drawing/2014/main" id="{EB2D2851-9AE6-403C-276A-8CB4E02A390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234675" y="2141766"/>
                    <a:ext cx="751849" cy="0"/>
                  </a:xfrm>
                  <a:prstGeom prst="straightConnector1">
                    <a:avLst/>
                  </a:prstGeom>
                  <a:ln w="25400">
                    <a:solidFill>
                      <a:srgbClr val="4472C4"/>
                    </a:solidFill>
                    <a:headEnd type="oval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Connettore 2 59">
                    <a:extLst>
                      <a:ext uri="{FF2B5EF4-FFF2-40B4-BE49-F238E27FC236}">
                        <a16:creationId xmlns:a16="http://schemas.microsoft.com/office/drawing/2014/main" id="{67B86C38-CE91-A4E5-FBF9-D221F786265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0676512" y="2147681"/>
                    <a:ext cx="751849" cy="0"/>
                  </a:xfrm>
                  <a:prstGeom prst="straightConnector1">
                    <a:avLst/>
                  </a:prstGeom>
                  <a:ln w="25400">
                    <a:solidFill>
                      <a:srgbClr val="4472C4"/>
                    </a:solidFill>
                    <a:headEnd type="oval" w="lg" len="lg"/>
                    <a:tailEnd type="stealth" w="lg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4" name="Connettore 2 63">
                  <a:extLst>
                    <a:ext uri="{FF2B5EF4-FFF2-40B4-BE49-F238E27FC236}">
                      <a16:creationId xmlns:a16="http://schemas.microsoft.com/office/drawing/2014/main" id="{170ABDB3-3F5E-11FE-71F7-BA31B3E1C7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675761" y="2147681"/>
                  <a:ext cx="24968" cy="0"/>
                </a:xfrm>
                <a:prstGeom prst="straightConnector1">
                  <a:avLst/>
                </a:prstGeom>
                <a:ln w="25400">
                  <a:solidFill>
                    <a:srgbClr val="00B050"/>
                  </a:solidFill>
                  <a:headEnd type="oval" w="med" len="med"/>
                  <a:tailEnd type="stealth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Segnaposto testo 3">
                    <a:extLst>
                      <a:ext uri="{FF2B5EF4-FFF2-40B4-BE49-F238E27FC236}">
                        <a16:creationId xmlns:a16="http://schemas.microsoft.com/office/drawing/2014/main" id="{B265BAAE-81EF-6911-E8F8-5773AAB8257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128722" y="2632457"/>
                    <a:ext cx="508342" cy="338554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it-IT" sz="1600" dirty="0">
                      <a:solidFill>
                        <a:srgbClr val="00B050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69" name="Segnaposto testo 3">
                    <a:extLst>
                      <a:ext uri="{FF2B5EF4-FFF2-40B4-BE49-F238E27FC236}">
                        <a16:creationId xmlns:a16="http://schemas.microsoft.com/office/drawing/2014/main" id="{B265BAAE-81EF-6911-E8F8-5773AAB825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8722" y="2632457"/>
                    <a:ext cx="508342" cy="3385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1" name="Segnaposto testo 3">
                    <a:extLst>
                      <a:ext uri="{FF2B5EF4-FFF2-40B4-BE49-F238E27FC236}">
                        <a16:creationId xmlns:a16="http://schemas.microsoft.com/office/drawing/2014/main" id="{90128D1D-56ED-F7C2-A698-8ED7BAA53C8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238800" y="2631931"/>
                    <a:ext cx="508342" cy="338554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it-IT" sz="1600" dirty="0">
                      <a:solidFill>
                        <a:srgbClr val="00B050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1" name="Segnaposto testo 3">
                    <a:extLst>
                      <a:ext uri="{FF2B5EF4-FFF2-40B4-BE49-F238E27FC236}">
                        <a16:creationId xmlns:a16="http://schemas.microsoft.com/office/drawing/2014/main" id="{90128D1D-56ED-F7C2-A698-8ED7BAA53C8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8800" y="2631931"/>
                    <a:ext cx="508342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Segnaposto testo 3">
                    <a:extLst>
                      <a:ext uri="{FF2B5EF4-FFF2-40B4-BE49-F238E27FC236}">
                        <a16:creationId xmlns:a16="http://schemas.microsoft.com/office/drawing/2014/main" id="{6F02AD7B-82CC-8E18-3E7B-AE9FDFF9413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0417508" y="1725892"/>
                    <a:ext cx="508342" cy="338554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it-IT" sz="1600" dirty="0">
                      <a:solidFill>
                        <a:srgbClr val="00B050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2" name="Segnaposto testo 3">
                    <a:extLst>
                      <a:ext uri="{FF2B5EF4-FFF2-40B4-BE49-F238E27FC236}">
                        <a16:creationId xmlns:a16="http://schemas.microsoft.com/office/drawing/2014/main" id="{6F02AD7B-82CC-8E18-3E7B-AE9FDFF9413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17508" y="1725892"/>
                    <a:ext cx="508342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Segnaposto testo 3">
                    <a:extLst>
                      <a:ext uri="{FF2B5EF4-FFF2-40B4-BE49-F238E27FC236}">
                        <a16:creationId xmlns:a16="http://schemas.microsoft.com/office/drawing/2014/main" id="{97DDA065-AF21-57F3-B8EE-80E52D3AD74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635770" y="2622491"/>
                    <a:ext cx="508342" cy="338554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it-IT" sz="1600" dirty="0">
                      <a:solidFill>
                        <a:srgbClr val="FF0000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3" name="Segnaposto testo 3">
                    <a:extLst>
                      <a:ext uri="{FF2B5EF4-FFF2-40B4-BE49-F238E27FC236}">
                        <a16:creationId xmlns:a16="http://schemas.microsoft.com/office/drawing/2014/main" id="{97DDA065-AF21-57F3-B8EE-80E52D3AD74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35770" y="2622491"/>
                    <a:ext cx="508342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Segnaposto testo 3">
                    <a:extLst>
                      <a:ext uri="{FF2B5EF4-FFF2-40B4-BE49-F238E27FC236}">
                        <a16:creationId xmlns:a16="http://schemas.microsoft.com/office/drawing/2014/main" id="{A7E8D0E5-EE07-E8DC-6E78-274A0D0C6CE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829441" y="2624600"/>
                    <a:ext cx="508342" cy="338554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it-IT" sz="1600" dirty="0">
                      <a:solidFill>
                        <a:srgbClr val="FF0000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4" name="Segnaposto testo 3">
                    <a:extLst>
                      <a:ext uri="{FF2B5EF4-FFF2-40B4-BE49-F238E27FC236}">
                        <a16:creationId xmlns:a16="http://schemas.microsoft.com/office/drawing/2014/main" id="{A7E8D0E5-EE07-E8DC-6E78-274A0D0C6C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29441" y="2624600"/>
                    <a:ext cx="508342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Segnaposto testo 3">
                    <a:extLst>
                      <a:ext uri="{FF2B5EF4-FFF2-40B4-BE49-F238E27FC236}">
                        <a16:creationId xmlns:a16="http://schemas.microsoft.com/office/drawing/2014/main" id="{242AB8C0-6630-50E1-EABF-1D13965E602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364486" y="1743651"/>
                    <a:ext cx="508342" cy="338554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it-IT" sz="1600" dirty="0">
                      <a:solidFill>
                        <a:srgbClr val="4472C4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5" name="Segnaposto testo 3">
                    <a:extLst>
                      <a:ext uri="{FF2B5EF4-FFF2-40B4-BE49-F238E27FC236}">
                        <a16:creationId xmlns:a16="http://schemas.microsoft.com/office/drawing/2014/main" id="{242AB8C0-6630-50E1-EABF-1D13965E60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4486" y="1743651"/>
                    <a:ext cx="508342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Segnaposto testo 3">
                    <a:extLst>
                      <a:ext uri="{FF2B5EF4-FFF2-40B4-BE49-F238E27FC236}">
                        <a16:creationId xmlns:a16="http://schemas.microsoft.com/office/drawing/2014/main" id="{D276799E-36BD-87C5-9F50-CBCA6507E57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342046" y="1737728"/>
                    <a:ext cx="508342" cy="338554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it-IT" sz="1600" dirty="0">
                      <a:solidFill>
                        <a:srgbClr val="4472C4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6" name="Segnaposto testo 3">
                    <a:extLst>
                      <a:ext uri="{FF2B5EF4-FFF2-40B4-BE49-F238E27FC236}">
                        <a16:creationId xmlns:a16="http://schemas.microsoft.com/office/drawing/2014/main" id="{D276799E-36BD-87C5-9F50-CBCA6507E5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42046" y="1737728"/>
                    <a:ext cx="508342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Segnaposto testo 3">
                    <a:extLst>
                      <a:ext uri="{FF2B5EF4-FFF2-40B4-BE49-F238E27FC236}">
                        <a16:creationId xmlns:a16="http://schemas.microsoft.com/office/drawing/2014/main" id="{4BB3DA7A-5FF2-30D7-12CC-485AA57647E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76429" y="1725056"/>
                    <a:ext cx="508342" cy="338554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it-IT" sz="1600" dirty="0">
                      <a:solidFill>
                        <a:srgbClr val="4472C4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7" name="Segnaposto testo 3">
                    <a:extLst>
                      <a:ext uri="{FF2B5EF4-FFF2-40B4-BE49-F238E27FC236}">
                        <a16:creationId xmlns:a16="http://schemas.microsoft.com/office/drawing/2014/main" id="{4BB3DA7A-5FF2-30D7-12CC-485AA57647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76429" y="1725056"/>
                    <a:ext cx="508342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Segnaposto testo 3">
                    <a:extLst>
                      <a:ext uri="{FF2B5EF4-FFF2-40B4-BE49-F238E27FC236}">
                        <a16:creationId xmlns:a16="http://schemas.microsoft.com/office/drawing/2014/main" id="{1175FA81-9E55-FA61-84F1-42D860B5DD5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005141" y="1743651"/>
                    <a:ext cx="508342" cy="338554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it-IT" sz="1600" dirty="0">
                      <a:solidFill>
                        <a:srgbClr val="4472C4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8" name="Segnaposto testo 3">
                    <a:extLst>
                      <a:ext uri="{FF2B5EF4-FFF2-40B4-BE49-F238E27FC236}">
                        <a16:creationId xmlns:a16="http://schemas.microsoft.com/office/drawing/2014/main" id="{1175FA81-9E55-FA61-84F1-42D860B5DD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5141" y="1743651"/>
                    <a:ext cx="508342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Segnaposto testo 3">
                    <a:extLst>
                      <a:ext uri="{FF2B5EF4-FFF2-40B4-BE49-F238E27FC236}">
                        <a16:creationId xmlns:a16="http://schemas.microsoft.com/office/drawing/2014/main" id="{A783B333-A1AF-B8E0-B6AA-C66835DD8B9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817319" y="1738564"/>
                    <a:ext cx="508342" cy="338554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it-IT" sz="1600" dirty="0">
                      <a:solidFill>
                        <a:srgbClr val="4472C4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79" name="Segnaposto testo 3">
                    <a:extLst>
                      <a:ext uri="{FF2B5EF4-FFF2-40B4-BE49-F238E27FC236}">
                        <a16:creationId xmlns:a16="http://schemas.microsoft.com/office/drawing/2014/main" id="{A783B333-A1AF-B8E0-B6AA-C66835DD8B9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7319" y="1738564"/>
                    <a:ext cx="508342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Segnaposto testo 3">
                    <a:extLst>
                      <a:ext uri="{FF2B5EF4-FFF2-40B4-BE49-F238E27FC236}">
                        <a16:creationId xmlns:a16="http://schemas.microsoft.com/office/drawing/2014/main" id="{ED3661FF-5AC1-7960-C868-E8C7F51D94F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11259381" y="1730731"/>
                    <a:ext cx="508342" cy="338554"/>
                  </a:xfrm>
                  <a:prstGeom prst="rect">
                    <a:avLst/>
                  </a:prstGeom>
                  <a:ln w="19050">
                    <a:noFill/>
                  </a:ln>
                </p:spPr>
                <p:txBody>
                  <a:bodyPr wrap="square" anchor="ctr">
                    <a:spAutoFit/>
                  </a:bodyPr>
                  <a:lstStyle>
                    <a:lvl1pPr marL="228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685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>
                      <a:lnSpc>
                        <a:spcPct val="10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600" b="0" i="1" dirty="0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it-IT" sz="1600" dirty="0">
                      <a:solidFill>
                        <a:srgbClr val="4472C4"/>
                      </a:solidFill>
                      <a:latin typeface="Century Gothic" panose="020B0502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0" name="Segnaposto testo 3">
                    <a:extLst>
                      <a:ext uri="{FF2B5EF4-FFF2-40B4-BE49-F238E27FC236}">
                        <a16:creationId xmlns:a16="http://schemas.microsoft.com/office/drawing/2014/main" id="{ED3661FF-5AC1-7960-C868-E8C7F51D94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259381" y="1730731"/>
                    <a:ext cx="508342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 w="19050"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6" name="Connettore 2 85">
              <a:extLst>
                <a:ext uri="{FF2B5EF4-FFF2-40B4-BE49-F238E27FC236}">
                  <a16:creationId xmlns:a16="http://schemas.microsoft.com/office/drawing/2014/main" id="{4052213C-6422-5892-79B1-A9F50FA5762A}"/>
                </a:ext>
              </a:extLst>
            </p:cNvPr>
            <p:cNvCxnSpPr>
              <a:cxnSpLocks/>
            </p:cNvCxnSpPr>
            <p:nvPr/>
          </p:nvCxnSpPr>
          <p:spPr>
            <a:xfrm>
              <a:off x="10974916" y="3343326"/>
              <a:ext cx="24968" cy="0"/>
            </a:xfrm>
            <a:prstGeom prst="straightConnector1">
              <a:avLst/>
            </a:prstGeom>
            <a:ln w="25400">
              <a:solidFill>
                <a:srgbClr val="00E668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Segnaposto testo 3">
                  <a:extLst>
                    <a:ext uri="{FF2B5EF4-FFF2-40B4-BE49-F238E27FC236}">
                      <a16:creationId xmlns:a16="http://schemas.microsoft.com/office/drawing/2014/main" id="{2326DF37-1F1B-72B2-30D8-3342638BBE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0964739" y="3325303"/>
                  <a:ext cx="508342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rgbClr val="00E668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dirty="0" smtClean="0">
                            <a:solidFill>
                              <a:srgbClr val="00E668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it-IT" sz="1600" dirty="0">
                    <a:solidFill>
                      <a:srgbClr val="00E668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87" name="Segnaposto testo 3">
                  <a:extLst>
                    <a:ext uri="{FF2B5EF4-FFF2-40B4-BE49-F238E27FC236}">
                      <a16:creationId xmlns:a16="http://schemas.microsoft.com/office/drawing/2014/main" id="{2326DF37-1F1B-72B2-30D8-3342638BBE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4739" y="3325303"/>
                  <a:ext cx="508342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8" name="Arco 87">
              <a:extLst>
                <a:ext uri="{FF2B5EF4-FFF2-40B4-BE49-F238E27FC236}">
                  <a16:creationId xmlns:a16="http://schemas.microsoft.com/office/drawing/2014/main" id="{BF4A5473-A6A4-CC45-9D43-1B460F45F37D}"/>
                </a:ext>
              </a:extLst>
            </p:cNvPr>
            <p:cNvSpPr/>
            <p:nvPr/>
          </p:nvSpPr>
          <p:spPr>
            <a:xfrm>
              <a:off x="10101344" y="2833417"/>
              <a:ext cx="880601" cy="997542"/>
            </a:xfrm>
            <a:prstGeom prst="arc">
              <a:avLst>
                <a:gd name="adj1" fmla="val 17616084"/>
                <a:gd name="adj2" fmla="val 20848274"/>
              </a:avLst>
            </a:prstGeom>
            <a:ln w="15875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3378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036BD-EB08-220B-E099-A8743BD62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6DF8C796-54BF-5FD8-AA11-5C6905F2FEDE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98DC72D-94D5-548E-8C88-32C4753C5D72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3C2D984-8F47-42DB-E6F9-48D7C0DFB098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Rebase branches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BB65B8-FEBC-F7FE-8E1C-A8838E740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12</a:t>
            </a:fld>
            <a:endParaRPr lang="it-IT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662B3E7B-73B3-4B27-34F1-CE696530C035}"/>
              </a:ext>
            </a:extLst>
          </p:cNvPr>
          <p:cNvSpPr txBox="1">
            <a:spLocks/>
          </p:cNvSpPr>
          <p:nvPr/>
        </p:nvSpPr>
        <p:spPr>
          <a:xfrm>
            <a:off x="633474" y="2146395"/>
            <a:ext cx="9229577" cy="63645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Take all the changes committed in the current branch and reapply them on top of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&lt;branch&gt;</a:t>
            </a:r>
            <a:r>
              <a:rPr lang="en-US" sz="2000" dirty="0">
                <a:latin typeface="Century Gothic" panose="020B0502020202020204" pitchFamily="34" charset="0"/>
              </a:rPr>
              <a:t>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7BE0F84C-CDB2-E184-1ABF-E8EB84B629EF}"/>
              </a:ext>
            </a:extLst>
          </p:cNvPr>
          <p:cNvSpPr txBox="1">
            <a:spLocks/>
          </p:cNvSpPr>
          <p:nvPr/>
        </p:nvSpPr>
        <p:spPr>
          <a:xfrm>
            <a:off x="740778" y="3030282"/>
            <a:ext cx="2898534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rebase &lt;branch&gt;</a:t>
            </a:r>
            <a:endParaRPr lang="nn-NO" sz="1800" b="0" dirty="0">
              <a:effectLst/>
              <a:latin typeface="Consolas" panose="020B0609020204030204" pitchFamily="49" charset="0"/>
            </a:endParaRPr>
          </a:p>
        </p:txBody>
      </p: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9AA94860-5AE6-8330-1862-151517281FA0}"/>
              </a:ext>
            </a:extLst>
          </p:cNvPr>
          <p:cNvGrpSpPr/>
          <p:nvPr/>
        </p:nvGrpSpPr>
        <p:grpSpPr>
          <a:xfrm>
            <a:off x="755432" y="4145839"/>
            <a:ext cx="3956570" cy="1976144"/>
            <a:chOff x="423929" y="4408208"/>
            <a:chExt cx="3956570" cy="1976144"/>
          </a:xfrm>
        </p:grpSpPr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9C0C2A2B-6234-C51B-28BE-800FFA42B8A5}"/>
                </a:ext>
              </a:extLst>
            </p:cNvPr>
            <p:cNvCxnSpPr>
              <a:cxnSpLocks/>
            </p:cNvCxnSpPr>
            <p:nvPr/>
          </p:nvCxnSpPr>
          <p:spPr>
            <a:xfrm>
              <a:off x="1826515" y="5278815"/>
              <a:ext cx="751849" cy="0"/>
            </a:xfrm>
            <a:prstGeom prst="straightConnector1">
              <a:avLst/>
            </a:prstGeom>
            <a:ln w="25400">
              <a:solidFill>
                <a:srgbClr val="4472C4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2 11">
              <a:extLst>
                <a:ext uri="{FF2B5EF4-FFF2-40B4-BE49-F238E27FC236}">
                  <a16:creationId xmlns:a16="http://schemas.microsoft.com/office/drawing/2014/main" id="{62196BB1-ADDC-3EA5-DD80-BE9BB2242172}"/>
                </a:ext>
              </a:extLst>
            </p:cNvPr>
            <p:cNvCxnSpPr>
              <a:cxnSpLocks/>
            </p:cNvCxnSpPr>
            <p:nvPr/>
          </p:nvCxnSpPr>
          <p:spPr>
            <a:xfrm>
              <a:off x="2638933" y="5278815"/>
              <a:ext cx="751849" cy="0"/>
            </a:xfrm>
            <a:prstGeom prst="straightConnector1">
              <a:avLst/>
            </a:prstGeom>
            <a:ln w="25400">
              <a:solidFill>
                <a:srgbClr val="4472C4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2 15">
              <a:extLst>
                <a:ext uri="{FF2B5EF4-FFF2-40B4-BE49-F238E27FC236}">
                  <a16:creationId xmlns:a16="http://schemas.microsoft.com/office/drawing/2014/main" id="{486CE535-4332-F769-5EC7-8ADD7D7A871C}"/>
                </a:ext>
              </a:extLst>
            </p:cNvPr>
            <p:cNvCxnSpPr>
              <a:cxnSpLocks/>
            </p:cNvCxnSpPr>
            <p:nvPr/>
          </p:nvCxnSpPr>
          <p:spPr>
            <a:xfrm>
              <a:off x="2638933" y="5272900"/>
              <a:ext cx="390579" cy="45740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57FB7879-52B0-9EF3-C84D-8694372A91B9}"/>
                </a:ext>
              </a:extLst>
            </p:cNvPr>
            <p:cNvCxnSpPr>
              <a:cxnSpLocks/>
            </p:cNvCxnSpPr>
            <p:nvPr/>
          </p:nvCxnSpPr>
          <p:spPr>
            <a:xfrm>
              <a:off x="3891828" y="5789344"/>
              <a:ext cx="6140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0EAF95ED-BD19-CF7B-ECDA-95ADC1104EBE}"/>
                </a:ext>
              </a:extLst>
            </p:cNvPr>
            <p:cNvCxnSpPr>
              <a:cxnSpLocks/>
            </p:cNvCxnSpPr>
            <p:nvPr/>
          </p:nvCxnSpPr>
          <p:spPr>
            <a:xfrm>
              <a:off x="3093252" y="5789344"/>
              <a:ext cx="71830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Segnaposto testo 3">
              <a:extLst>
                <a:ext uri="{FF2B5EF4-FFF2-40B4-BE49-F238E27FC236}">
                  <a16:creationId xmlns:a16="http://schemas.microsoft.com/office/drawing/2014/main" id="{CDA4E96A-A07B-42E2-FAC6-D1F62271775C}"/>
                </a:ext>
              </a:extLst>
            </p:cNvPr>
            <p:cNvSpPr txBox="1">
              <a:spLocks/>
            </p:cNvSpPr>
            <p:nvPr/>
          </p:nvSpPr>
          <p:spPr>
            <a:xfrm>
              <a:off x="423929" y="5577993"/>
              <a:ext cx="1959673" cy="400110"/>
            </a:xfrm>
            <a:prstGeom prst="rect">
              <a:avLst/>
            </a:prstGeom>
            <a:ln w="19050">
              <a:solidFill>
                <a:srgbClr val="4472C4"/>
              </a:solidFill>
            </a:ln>
          </p:spPr>
          <p:txBody>
            <a:bodyPr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000" dirty="0">
                  <a:latin typeface="Century Gothic" panose="020B0502020202020204" pitchFamily="34" charset="0"/>
                </a:rPr>
                <a:t>master (main)</a:t>
              </a:r>
              <a:endParaRPr lang="it-IT" sz="2000" dirty="0">
                <a:latin typeface="Century Gothic" panose="020B0502020202020204" pitchFamily="34" charset="0"/>
              </a:endParaRPr>
            </a:p>
          </p:txBody>
        </p:sp>
        <p:sp>
          <p:nvSpPr>
            <p:cNvPr id="27" name="Segnaposto testo 3">
              <a:extLst>
                <a:ext uri="{FF2B5EF4-FFF2-40B4-BE49-F238E27FC236}">
                  <a16:creationId xmlns:a16="http://schemas.microsoft.com/office/drawing/2014/main" id="{1C62F8C0-BBB1-587D-68C9-6405E4AF1B76}"/>
                </a:ext>
              </a:extLst>
            </p:cNvPr>
            <p:cNvSpPr txBox="1">
              <a:spLocks/>
            </p:cNvSpPr>
            <p:nvPr/>
          </p:nvSpPr>
          <p:spPr>
            <a:xfrm>
              <a:off x="3175120" y="5984242"/>
              <a:ext cx="508342" cy="40011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  <p:txBody>
            <a:bodyPr wrap="square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000" dirty="0">
                  <a:latin typeface="Century Gothic" panose="020B0502020202020204" pitchFamily="34" charset="0"/>
                </a:rPr>
                <a:t>B1</a:t>
              </a:r>
              <a:endParaRPr lang="it-IT" sz="2000" dirty="0">
                <a:latin typeface="Century Gothic" panose="020B0502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Segnaposto testo 3">
                  <a:extLst>
                    <a:ext uri="{FF2B5EF4-FFF2-40B4-BE49-F238E27FC236}">
                      <a16:creationId xmlns:a16="http://schemas.microsoft.com/office/drawing/2014/main" id="{98EDCEE9-D29B-8465-E8D1-0DC49AF53B3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678486" y="5783429"/>
                  <a:ext cx="508342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it-IT" sz="1600" dirty="0">
                    <a:solidFill>
                      <a:srgbClr val="FF0000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73" name="Segnaposto testo 3">
                  <a:extLst>
                    <a:ext uri="{FF2B5EF4-FFF2-40B4-BE49-F238E27FC236}">
                      <a16:creationId xmlns:a16="http://schemas.microsoft.com/office/drawing/2014/main" id="{98EDCEE9-D29B-8465-E8D1-0DC49AF53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486" y="5783429"/>
                  <a:ext cx="508342" cy="3385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Segnaposto testo 3">
                  <a:extLst>
                    <a:ext uri="{FF2B5EF4-FFF2-40B4-BE49-F238E27FC236}">
                      <a16:creationId xmlns:a16="http://schemas.microsoft.com/office/drawing/2014/main" id="{6461CBB2-C5FE-499E-7A7A-E05EE9F736A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872157" y="5783429"/>
                  <a:ext cx="508342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it-IT" sz="1600" dirty="0">
                    <a:solidFill>
                      <a:srgbClr val="FF0000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74" name="Segnaposto testo 3">
                  <a:extLst>
                    <a:ext uri="{FF2B5EF4-FFF2-40B4-BE49-F238E27FC236}">
                      <a16:creationId xmlns:a16="http://schemas.microsoft.com/office/drawing/2014/main" id="{6461CBB2-C5FE-499E-7A7A-E05EE9F736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2157" y="5783429"/>
                  <a:ext cx="508342" cy="3385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Segnaposto testo 3">
                  <a:extLst>
                    <a:ext uri="{FF2B5EF4-FFF2-40B4-BE49-F238E27FC236}">
                      <a16:creationId xmlns:a16="http://schemas.microsoft.com/office/drawing/2014/main" id="{4D5313C2-E56D-5D5F-190F-B3C537502E0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407202" y="4889752"/>
                  <a:ext cx="508342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it-IT" sz="1600" dirty="0">
                    <a:solidFill>
                      <a:srgbClr val="4472C4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75" name="Segnaposto testo 3">
                  <a:extLst>
                    <a:ext uri="{FF2B5EF4-FFF2-40B4-BE49-F238E27FC236}">
                      <a16:creationId xmlns:a16="http://schemas.microsoft.com/office/drawing/2014/main" id="{4D5313C2-E56D-5D5F-190F-B3C537502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7202" y="4889752"/>
                  <a:ext cx="508342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Segnaposto testo 3">
                  <a:extLst>
                    <a:ext uri="{FF2B5EF4-FFF2-40B4-BE49-F238E27FC236}">
                      <a16:creationId xmlns:a16="http://schemas.microsoft.com/office/drawing/2014/main" id="{61438734-CA2C-01C4-6D59-778C4CA6768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384762" y="4883829"/>
                  <a:ext cx="508342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it-IT" sz="1600" dirty="0">
                    <a:solidFill>
                      <a:srgbClr val="4472C4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76" name="Segnaposto testo 3">
                  <a:extLst>
                    <a:ext uri="{FF2B5EF4-FFF2-40B4-BE49-F238E27FC236}">
                      <a16:creationId xmlns:a16="http://schemas.microsoft.com/office/drawing/2014/main" id="{61438734-CA2C-01C4-6D59-778C4CA676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762" y="4883829"/>
                  <a:ext cx="508342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Segnaposto testo 3">
                  <a:extLst>
                    <a:ext uri="{FF2B5EF4-FFF2-40B4-BE49-F238E27FC236}">
                      <a16:creationId xmlns:a16="http://schemas.microsoft.com/office/drawing/2014/main" id="{A04AD389-D5D7-B2A8-04E9-BAF4BFF2226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219145" y="4871157"/>
                  <a:ext cx="508342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it-IT" sz="1600" dirty="0">
                    <a:solidFill>
                      <a:srgbClr val="4472C4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77" name="Segnaposto testo 3">
                  <a:extLst>
                    <a:ext uri="{FF2B5EF4-FFF2-40B4-BE49-F238E27FC236}">
                      <a16:creationId xmlns:a16="http://schemas.microsoft.com/office/drawing/2014/main" id="{A04AD389-D5D7-B2A8-04E9-BAF4BFF222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9145" y="4871157"/>
                  <a:ext cx="508342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Segnaposto testo 3">
              <a:extLst>
                <a:ext uri="{FF2B5EF4-FFF2-40B4-BE49-F238E27FC236}">
                  <a16:creationId xmlns:a16="http://schemas.microsoft.com/office/drawing/2014/main" id="{5ADAB6BF-0816-DB1D-0B21-784E71FE6125}"/>
                </a:ext>
              </a:extLst>
            </p:cNvPr>
            <p:cNvSpPr txBox="1">
              <a:spLocks/>
            </p:cNvSpPr>
            <p:nvPr/>
          </p:nvSpPr>
          <p:spPr>
            <a:xfrm>
              <a:off x="1572375" y="4408208"/>
              <a:ext cx="2212221" cy="47645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Century Gothic" panose="020B0502020202020204" pitchFamily="34" charset="0"/>
                </a:rPr>
                <a:t>Before rebase:</a:t>
              </a:r>
              <a:endParaRPr lang="it-IT" sz="2000" dirty="0">
                <a:latin typeface="Century Gothic" panose="020B0502020202020204" pitchFamily="34" charset="0"/>
              </a:endParaRPr>
            </a:p>
          </p:txBody>
        </p:sp>
        <p:cxnSp>
          <p:nvCxnSpPr>
            <p:cNvPr id="50" name="Connettore 2 49">
              <a:extLst>
                <a:ext uri="{FF2B5EF4-FFF2-40B4-BE49-F238E27FC236}">
                  <a16:creationId xmlns:a16="http://schemas.microsoft.com/office/drawing/2014/main" id="{ECC08DB1-2ABC-60E4-8811-33DA33F904BE}"/>
                </a:ext>
              </a:extLst>
            </p:cNvPr>
            <p:cNvCxnSpPr>
              <a:cxnSpLocks/>
            </p:cNvCxnSpPr>
            <p:nvPr/>
          </p:nvCxnSpPr>
          <p:spPr>
            <a:xfrm>
              <a:off x="3473316" y="5278815"/>
              <a:ext cx="0" cy="0"/>
            </a:xfrm>
            <a:prstGeom prst="straightConnector1">
              <a:avLst/>
            </a:prstGeom>
            <a:ln w="25400">
              <a:solidFill>
                <a:srgbClr val="4472C4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8D3276FF-2B27-F25D-D1BB-FBD6CAF015D9}"/>
              </a:ext>
            </a:extLst>
          </p:cNvPr>
          <p:cNvGrpSpPr/>
          <p:nvPr/>
        </p:nvGrpSpPr>
        <p:grpSpPr>
          <a:xfrm>
            <a:off x="6871314" y="4145839"/>
            <a:ext cx="4426412" cy="1976144"/>
            <a:chOff x="5965427" y="4374039"/>
            <a:chExt cx="4426412" cy="1976144"/>
          </a:xfrm>
        </p:grpSpPr>
        <p:cxnSp>
          <p:nvCxnSpPr>
            <p:cNvPr id="54" name="Connettore 2 53">
              <a:extLst>
                <a:ext uri="{FF2B5EF4-FFF2-40B4-BE49-F238E27FC236}">
                  <a16:creationId xmlns:a16="http://schemas.microsoft.com/office/drawing/2014/main" id="{2A92C518-C510-2FA9-BA3E-6BAFF4390370}"/>
                </a:ext>
              </a:extLst>
            </p:cNvPr>
            <p:cNvCxnSpPr>
              <a:cxnSpLocks/>
            </p:cNvCxnSpPr>
            <p:nvPr/>
          </p:nvCxnSpPr>
          <p:spPr>
            <a:xfrm>
              <a:off x="6999083" y="5244646"/>
              <a:ext cx="751849" cy="0"/>
            </a:xfrm>
            <a:prstGeom prst="straightConnector1">
              <a:avLst/>
            </a:prstGeom>
            <a:ln w="25400">
              <a:solidFill>
                <a:srgbClr val="4472C4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2 55">
              <a:extLst>
                <a:ext uri="{FF2B5EF4-FFF2-40B4-BE49-F238E27FC236}">
                  <a16:creationId xmlns:a16="http://schemas.microsoft.com/office/drawing/2014/main" id="{5C7743D6-AA95-187D-D75F-89558171ADF5}"/>
                </a:ext>
              </a:extLst>
            </p:cNvPr>
            <p:cNvCxnSpPr>
              <a:cxnSpLocks/>
            </p:cNvCxnSpPr>
            <p:nvPr/>
          </p:nvCxnSpPr>
          <p:spPr>
            <a:xfrm>
              <a:off x="7811501" y="5244646"/>
              <a:ext cx="751849" cy="0"/>
            </a:xfrm>
            <a:prstGeom prst="straightConnector1">
              <a:avLst/>
            </a:prstGeom>
            <a:ln w="25400">
              <a:solidFill>
                <a:srgbClr val="4472C4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Segnaposto testo 3">
              <a:extLst>
                <a:ext uri="{FF2B5EF4-FFF2-40B4-BE49-F238E27FC236}">
                  <a16:creationId xmlns:a16="http://schemas.microsoft.com/office/drawing/2014/main" id="{487C9BB0-5C99-62A7-F112-A7C4D98D46D5}"/>
                </a:ext>
              </a:extLst>
            </p:cNvPr>
            <p:cNvSpPr txBox="1">
              <a:spLocks/>
            </p:cNvSpPr>
            <p:nvPr/>
          </p:nvSpPr>
          <p:spPr>
            <a:xfrm>
              <a:off x="5965427" y="5543824"/>
              <a:ext cx="1959673" cy="400110"/>
            </a:xfrm>
            <a:prstGeom prst="rect">
              <a:avLst/>
            </a:prstGeom>
            <a:ln w="19050">
              <a:solidFill>
                <a:srgbClr val="4472C4"/>
              </a:solidFill>
            </a:ln>
          </p:spPr>
          <p:txBody>
            <a:bodyPr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000" dirty="0">
                  <a:latin typeface="Century Gothic" panose="020B0502020202020204" pitchFamily="34" charset="0"/>
                </a:rPr>
                <a:t>master (main)</a:t>
              </a:r>
              <a:endParaRPr lang="it-IT" sz="2000" dirty="0">
                <a:latin typeface="Century Gothic" panose="020B0502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Segnaposto testo 3">
                  <a:extLst>
                    <a:ext uri="{FF2B5EF4-FFF2-40B4-BE49-F238E27FC236}">
                      <a16:creationId xmlns:a16="http://schemas.microsoft.com/office/drawing/2014/main" id="{91682665-C466-0D1E-7A31-7F7D09F0779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579770" y="4855583"/>
                  <a:ext cx="508342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it-IT" sz="1600" dirty="0">
                    <a:solidFill>
                      <a:srgbClr val="4472C4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70" name="Segnaposto testo 3">
                  <a:extLst>
                    <a:ext uri="{FF2B5EF4-FFF2-40B4-BE49-F238E27FC236}">
                      <a16:creationId xmlns:a16="http://schemas.microsoft.com/office/drawing/2014/main" id="{91682665-C466-0D1E-7A31-7F7D09F077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9770" y="4855583"/>
                  <a:ext cx="508342" cy="3385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Segnaposto testo 3">
                  <a:extLst>
                    <a:ext uri="{FF2B5EF4-FFF2-40B4-BE49-F238E27FC236}">
                      <a16:creationId xmlns:a16="http://schemas.microsoft.com/office/drawing/2014/main" id="{80E13F77-79BD-757E-EF15-6AF92174BB0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557330" y="4849660"/>
                  <a:ext cx="508342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it-IT" sz="1600" dirty="0">
                    <a:solidFill>
                      <a:srgbClr val="4472C4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82" name="Segnaposto testo 3">
                  <a:extLst>
                    <a:ext uri="{FF2B5EF4-FFF2-40B4-BE49-F238E27FC236}">
                      <a16:creationId xmlns:a16="http://schemas.microsoft.com/office/drawing/2014/main" id="{80E13F77-79BD-757E-EF15-6AF92174BB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7330" y="4849660"/>
                  <a:ext cx="508342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Segnaposto testo 3">
                  <a:extLst>
                    <a:ext uri="{FF2B5EF4-FFF2-40B4-BE49-F238E27FC236}">
                      <a16:creationId xmlns:a16="http://schemas.microsoft.com/office/drawing/2014/main" id="{06FBD492-8A4E-5AF0-AB9F-706D7962BBE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91713" y="4836988"/>
                  <a:ext cx="508342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dirty="0" smtClean="0">
                            <a:solidFill>
                              <a:srgbClr val="4472C4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it-IT" sz="1600" dirty="0">
                    <a:solidFill>
                      <a:srgbClr val="4472C4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83" name="Segnaposto testo 3">
                  <a:extLst>
                    <a:ext uri="{FF2B5EF4-FFF2-40B4-BE49-F238E27FC236}">
                      <a16:creationId xmlns:a16="http://schemas.microsoft.com/office/drawing/2014/main" id="{06FBD492-8A4E-5AF0-AB9F-706D7962BB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1713" y="4836988"/>
                  <a:ext cx="508342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Segnaposto testo 3">
              <a:extLst>
                <a:ext uri="{FF2B5EF4-FFF2-40B4-BE49-F238E27FC236}">
                  <a16:creationId xmlns:a16="http://schemas.microsoft.com/office/drawing/2014/main" id="{069D4D2A-CFE9-CBF6-5A40-58B530623110}"/>
                </a:ext>
              </a:extLst>
            </p:cNvPr>
            <p:cNvSpPr txBox="1">
              <a:spLocks/>
            </p:cNvSpPr>
            <p:nvPr/>
          </p:nvSpPr>
          <p:spPr>
            <a:xfrm>
              <a:off x="6744943" y="4374039"/>
              <a:ext cx="2212221" cy="47645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2000" dirty="0">
                  <a:latin typeface="Century Gothic" panose="020B0502020202020204" pitchFamily="34" charset="0"/>
                </a:rPr>
                <a:t>After rebase:</a:t>
              </a:r>
              <a:endParaRPr lang="it-IT" sz="2000" dirty="0">
                <a:latin typeface="Century Gothic" panose="020B0502020202020204" pitchFamily="34" charset="0"/>
              </a:endParaRPr>
            </a:p>
          </p:txBody>
        </p:sp>
        <p:cxnSp>
          <p:nvCxnSpPr>
            <p:cNvPr id="85" name="Connettore 2 84">
              <a:extLst>
                <a:ext uri="{FF2B5EF4-FFF2-40B4-BE49-F238E27FC236}">
                  <a16:creationId xmlns:a16="http://schemas.microsoft.com/office/drawing/2014/main" id="{14EDD2A8-A0C9-D35E-7EB7-C8CC5D980FAE}"/>
                </a:ext>
              </a:extLst>
            </p:cNvPr>
            <p:cNvCxnSpPr>
              <a:cxnSpLocks/>
            </p:cNvCxnSpPr>
            <p:nvPr/>
          </p:nvCxnSpPr>
          <p:spPr>
            <a:xfrm>
              <a:off x="8645884" y="5244646"/>
              <a:ext cx="0" cy="0"/>
            </a:xfrm>
            <a:prstGeom prst="straightConnector1">
              <a:avLst/>
            </a:prstGeom>
            <a:ln w="25400">
              <a:solidFill>
                <a:srgbClr val="4472C4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2 56">
              <a:extLst>
                <a:ext uri="{FF2B5EF4-FFF2-40B4-BE49-F238E27FC236}">
                  <a16:creationId xmlns:a16="http://schemas.microsoft.com/office/drawing/2014/main" id="{BAB8DCC8-E80B-3D9C-517B-72FDEC788C3F}"/>
                </a:ext>
              </a:extLst>
            </p:cNvPr>
            <p:cNvCxnSpPr>
              <a:cxnSpLocks/>
            </p:cNvCxnSpPr>
            <p:nvPr/>
          </p:nvCxnSpPr>
          <p:spPr>
            <a:xfrm>
              <a:off x="8650273" y="5238731"/>
              <a:ext cx="390579" cy="45740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2 57">
              <a:extLst>
                <a:ext uri="{FF2B5EF4-FFF2-40B4-BE49-F238E27FC236}">
                  <a16:creationId xmlns:a16="http://schemas.microsoft.com/office/drawing/2014/main" id="{416B8809-33A1-7E41-5F73-6B23E7BFC6FD}"/>
                </a:ext>
              </a:extLst>
            </p:cNvPr>
            <p:cNvCxnSpPr>
              <a:cxnSpLocks/>
            </p:cNvCxnSpPr>
            <p:nvPr/>
          </p:nvCxnSpPr>
          <p:spPr>
            <a:xfrm>
              <a:off x="9903168" y="5755175"/>
              <a:ext cx="61405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2 60">
              <a:extLst>
                <a:ext uri="{FF2B5EF4-FFF2-40B4-BE49-F238E27FC236}">
                  <a16:creationId xmlns:a16="http://schemas.microsoft.com/office/drawing/2014/main" id="{C561F49A-66CE-98C7-C8B9-682A30876A05}"/>
                </a:ext>
              </a:extLst>
            </p:cNvPr>
            <p:cNvCxnSpPr>
              <a:cxnSpLocks/>
            </p:cNvCxnSpPr>
            <p:nvPr/>
          </p:nvCxnSpPr>
          <p:spPr>
            <a:xfrm>
              <a:off x="9104592" y="5755175"/>
              <a:ext cx="718308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oval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Segnaposto testo 3">
              <a:extLst>
                <a:ext uri="{FF2B5EF4-FFF2-40B4-BE49-F238E27FC236}">
                  <a16:creationId xmlns:a16="http://schemas.microsoft.com/office/drawing/2014/main" id="{66B1ADFF-D2B8-801F-0E8A-B853DD082DFE}"/>
                </a:ext>
              </a:extLst>
            </p:cNvPr>
            <p:cNvSpPr txBox="1">
              <a:spLocks/>
            </p:cNvSpPr>
            <p:nvPr/>
          </p:nvSpPr>
          <p:spPr>
            <a:xfrm>
              <a:off x="9186460" y="5950073"/>
              <a:ext cx="508342" cy="40011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  <p:txBody>
            <a:bodyPr wrap="square" anchor="ctr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n-US" sz="2000" dirty="0">
                  <a:latin typeface="Century Gothic" panose="020B0502020202020204" pitchFamily="34" charset="0"/>
                </a:rPr>
                <a:t>B1</a:t>
              </a:r>
              <a:endParaRPr lang="it-IT" sz="2000" dirty="0">
                <a:latin typeface="Century Gothic" panose="020B0502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Segnaposto testo 3">
                  <a:extLst>
                    <a:ext uri="{FF2B5EF4-FFF2-40B4-BE49-F238E27FC236}">
                      <a16:creationId xmlns:a16="http://schemas.microsoft.com/office/drawing/2014/main" id="{36A63B9C-31FE-6809-C956-CF6CE28BB23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689826" y="5749260"/>
                  <a:ext cx="508342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it-IT" sz="1600" dirty="0">
                    <a:solidFill>
                      <a:srgbClr val="FF0000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66" name="Segnaposto testo 3">
                  <a:extLst>
                    <a:ext uri="{FF2B5EF4-FFF2-40B4-BE49-F238E27FC236}">
                      <a16:creationId xmlns:a16="http://schemas.microsoft.com/office/drawing/2014/main" id="{36A63B9C-31FE-6809-C956-CF6CE28BB2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9826" y="5749260"/>
                  <a:ext cx="508342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Segnaposto testo 3">
                  <a:extLst>
                    <a:ext uri="{FF2B5EF4-FFF2-40B4-BE49-F238E27FC236}">
                      <a16:creationId xmlns:a16="http://schemas.microsoft.com/office/drawing/2014/main" id="{2036D915-62E6-B807-6C6E-DE4A31A0713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883497" y="5749260"/>
                  <a:ext cx="508342" cy="338554"/>
                </a:xfrm>
                <a:prstGeom prst="rect">
                  <a:avLst/>
                </a:prstGeom>
                <a:ln w="19050">
                  <a:noFill/>
                </a:ln>
              </p:spPr>
              <p:txBody>
                <a:bodyPr wrap="square" anchor="ctr">
                  <a:sp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 algn="ctr">
                    <a:lnSpc>
                      <a:spcPct val="10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it-IT" sz="1600" dirty="0">
                    <a:solidFill>
                      <a:srgbClr val="FF0000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67" name="Segnaposto testo 3">
                  <a:extLst>
                    <a:ext uri="{FF2B5EF4-FFF2-40B4-BE49-F238E27FC236}">
                      <a16:creationId xmlns:a16="http://schemas.microsoft.com/office/drawing/2014/main" id="{2036D915-62E6-B807-6C6E-DE4A31A071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3497" y="5749260"/>
                  <a:ext cx="508342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1905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7" name="Connettore 2 86">
            <a:extLst>
              <a:ext uri="{FF2B5EF4-FFF2-40B4-BE49-F238E27FC236}">
                <a16:creationId xmlns:a16="http://schemas.microsoft.com/office/drawing/2014/main" id="{68267B42-F64D-ABCC-CE78-9E87C220E9C9}"/>
              </a:ext>
            </a:extLst>
          </p:cNvPr>
          <p:cNvCxnSpPr>
            <a:cxnSpLocks/>
          </p:cNvCxnSpPr>
          <p:nvPr/>
        </p:nvCxnSpPr>
        <p:spPr>
          <a:xfrm>
            <a:off x="5504734" y="5001215"/>
            <a:ext cx="591266" cy="0"/>
          </a:xfrm>
          <a:prstGeom prst="straightConnector1">
            <a:avLst/>
          </a:prstGeom>
          <a:ln w="25400" cmpd="sng">
            <a:solidFill>
              <a:schemeClr val="tx1"/>
            </a:solidFill>
            <a:prstDash val="solid"/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969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3411C-7B6D-AF38-B885-69119291E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B776C406-661A-53E0-4616-EEDCDF1DDF31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D564BBC-AF31-0EBE-D4AF-FD8352DFAC75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F2A9520-DEDB-3440-8984-4042D79F5FBD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Remote repository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8DF965A-0AA1-0CC2-5F20-8D08337D6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13</a:t>
            </a:fld>
            <a:endParaRPr lang="it-IT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13FE7B56-1D7B-C683-C0AC-6C07AC25D9B6}"/>
              </a:ext>
            </a:extLst>
          </p:cNvPr>
          <p:cNvSpPr txBox="1">
            <a:spLocks/>
          </p:cNvSpPr>
          <p:nvPr/>
        </p:nvSpPr>
        <p:spPr>
          <a:xfrm>
            <a:off x="633473" y="1871595"/>
            <a:ext cx="11351263" cy="10709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Remote repositories are versions of your project that are hosted on the Internet or</a:t>
            </a:r>
            <a:br>
              <a:rPr lang="en-US" sz="2000" dirty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network (e.g., GitHub or GitLab). Very useful to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collaborate</a:t>
            </a:r>
            <a:r>
              <a:rPr lang="en-US" sz="2000" dirty="0">
                <a:latin typeface="Century Gothic" panose="020B0502020202020204" pitchFamily="34" charset="0"/>
              </a:rPr>
              <a:t> with others or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share</a:t>
            </a:r>
            <a:r>
              <a:rPr lang="en-US" sz="2000" dirty="0">
                <a:latin typeface="Century Gothic" panose="020B0502020202020204" pitchFamily="34" charset="0"/>
              </a:rPr>
              <a:t> your work.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32E7219C-1C30-D50F-493C-67ACA60008BA}"/>
              </a:ext>
            </a:extLst>
          </p:cNvPr>
          <p:cNvSpPr txBox="1">
            <a:spLocks/>
          </p:cNvSpPr>
          <p:nvPr/>
        </p:nvSpPr>
        <p:spPr>
          <a:xfrm>
            <a:off x="740779" y="3585583"/>
            <a:ext cx="2332430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remote -v</a:t>
            </a:r>
            <a:endParaRPr lang="nn-NO" sz="1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AE6F35AF-989A-386A-65AC-3D0EEFA9206B}"/>
              </a:ext>
            </a:extLst>
          </p:cNvPr>
          <p:cNvSpPr txBox="1">
            <a:spLocks/>
          </p:cNvSpPr>
          <p:nvPr/>
        </p:nvSpPr>
        <p:spPr>
          <a:xfrm>
            <a:off x="633474" y="4493357"/>
            <a:ext cx="10586834" cy="4616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Otherwise, you can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initialize</a:t>
            </a:r>
            <a:r>
              <a:rPr lang="en-US" sz="2000" dirty="0">
                <a:latin typeface="Century Gothic" panose="020B0502020202020204" pitchFamily="34" charset="0"/>
              </a:rPr>
              <a:t> your new local repository, and then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add</a:t>
            </a:r>
            <a:r>
              <a:rPr lang="en-US" sz="2000" dirty="0">
                <a:latin typeface="Century Gothic" panose="020B0502020202020204" pitchFamily="34" charset="0"/>
              </a:rPr>
              <a:t> a remote one: 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FD79FF2E-AB4A-05C3-F5B1-DB839783531C}"/>
              </a:ext>
            </a:extLst>
          </p:cNvPr>
          <p:cNvSpPr txBox="1">
            <a:spLocks/>
          </p:cNvSpPr>
          <p:nvPr/>
        </p:nvSpPr>
        <p:spPr>
          <a:xfrm>
            <a:off x="740779" y="5047886"/>
            <a:ext cx="5240635" cy="774813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</a:t>
            </a:r>
            <a:endParaRPr lang="en-US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remote add </a:t>
            </a:r>
            <a:r>
              <a:rPr lang="en-US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repo_name</a:t>
            </a:r>
            <a:r>
              <a:rPr lang="en-US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repo_url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615A9CF7-427C-4388-686B-FE2E9892F4EA}"/>
              </a:ext>
            </a:extLst>
          </p:cNvPr>
          <p:cNvSpPr txBox="1">
            <a:spLocks/>
          </p:cNvSpPr>
          <p:nvPr/>
        </p:nvSpPr>
        <p:spPr>
          <a:xfrm>
            <a:off x="633474" y="3035444"/>
            <a:ext cx="9331372" cy="4616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If you have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cloned</a:t>
            </a:r>
            <a:r>
              <a:rPr lang="en-US" sz="2000" dirty="0">
                <a:latin typeface="Century Gothic" panose="020B0502020202020204" pitchFamily="34" charset="0"/>
              </a:rPr>
              <a:t> the remote repository, you can check it: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740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E3A54-32C8-6385-F3D3-6B9E211B6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5061AA7D-92DD-C7B4-E6A9-6B411DA93265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8CBE017-FCBF-1D29-954D-2BCDB4B2DC0E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ADDEB07-5457-AF8D-73C6-A7D79D5BCF69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git pull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5F3A1D2-BCC2-7688-9492-BD0CF6265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14</a:t>
            </a:fld>
            <a:endParaRPr lang="it-IT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28F64C86-F1DC-8244-6F9C-2D5E2106BCF7}"/>
              </a:ext>
            </a:extLst>
          </p:cNvPr>
          <p:cNvSpPr txBox="1">
            <a:spLocks/>
          </p:cNvSpPr>
          <p:nvPr/>
        </p:nvSpPr>
        <p:spPr>
          <a:xfrm>
            <a:off x="633473" y="2181066"/>
            <a:ext cx="11164349" cy="10709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594B426D-741D-B980-6E9B-44F941CDEFAA}"/>
              </a:ext>
            </a:extLst>
          </p:cNvPr>
          <p:cNvSpPr txBox="1">
            <a:spLocks/>
          </p:cNvSpPr>
          <p:nvPr/>
        </p:nvSpPr>
        <p:spPr>
          <a:xfrm>
            <a:off x="740779" y="2200239"/>
            <a:ext cx="2813693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fetch </a:t>
            </a:r>
            <a:r>
              <a:rPr lang="en-US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&lt;remote&gt;</a:t>
            </a:r>
            <a:endParaRPr lang="nn-NO" sz="1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82F0E6BA-EBF9-8059-3FE6-4D0D93A5CE9E}"/>
              </a:ext>
            </a:extLst>
          </p:cNvPr>
          <p:cNvSpPr txBox="1">
            <a:spLocks/>
          </p:cNvSpPr>
          <p:nvPr/>
        </p:nvSpPr>
        <p:spPr>
          <a:xfrm>
            <a:off x="740779" y="4688949"/>
            <a:ext cx="11057044" cy="4616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Automatically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fetch</a:t>
            </a: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and then merge</a:t>
            </a:r>
            <a:r>
              <a:rPr lang="en-US" sz="2000" dirty="0">
                <a:latin typeface="Century Gothic" panose="020B0502020202020204" pitchFamily="34" charset="0"/>
              </a:rPr>
              <a:t> the remote branch into your current local branch.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95F58DAA-5E0C-2885-E618-76446FD3E551}"/>
              </a:ext>
            </a:extLst>
          </p:cNvPr>
          <p:cNvSpPr txBox="1">
            <a:spLocks/>
          </p:cNvSpPr>
          <p:nvPr/>
        </p:nvSpPr>
        <p:spPr>
          <a:xfrm>
            <a:off x="740779" y="3579770"/>
            <a:ext cx="2903071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merge &lt;branch&gt;</a:t>
            </a:r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6D486E66-DAA5-4936-4ABF-DE12B294D7D6}"/>
              </a:ext>
            </a:extLst>
          </p:cNvPr>
          <p:cNvSpPr txBox="1">
            <a:spLocks/>
          </p:cNvSpPr>
          <p:nvPr/>
        </p:nvSpPr>
        <p:spPr>
          <a:xfrm>
            <a:off x="633472" y="2703053"/>
            <a:ext cx="11164348" cy="10709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Pulls down all the data from the remote project. You will have references to all the remote branches, which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you can merge </a:t>
            </a:r>
            <a:r>
              <a:rPr lang="en-US" sz="2000" dirty="0">
                <a:latin typeface="Century Gothic" panose="020B0502020202020204" pitchFamily="34" charset="0"/>
              </a:rPr>
              <a:t>with your local branch in or inspect at any time.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1B49AE81-9EA4-780A-7E27-55C7E0A010F2}"/>
              </a:ext>
            </a:extLst>
          </p:cNvPr>
          <p:cNvSpPr txBox="1">
            <a:spLocks/>
          </p:cNvSpPr>
          <p:nvPr/>
        </p:nvSpPr>
        <p:spPr>
          <a:xfrm>
            <a:off x="740778" y="5286375"/>
            <a:ext cx="3803720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pull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&lt;remote&gt; &lt;branch&gt;</a:t>
            </a:r>
          </a:p>
        </p:txBody>
      </p:sp>
    </p:spTree>
    <p:extLst>
      <p:ext uri="{BB962C8B-B14F-4D97-AF65-F5344CB8AC3E}">
        <p14:creationId xmlns:p14="http://schemas.microsoft.com/office/powerpoint/2010/main" val="1299346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5734C-EC81-E2BE-0444-9206D0EC8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6F37EA67-CBDA-FAF5-66ED-B61C0312A728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43F1105-9763-2CE9-95A5-64E960AA1B25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3EF5B17-3A39-F483-9C14-9D6746DED34A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git push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E99757-7D5F-54D2-0CE0-973F1B1D6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15</a:t>
            </a:fld>
            <a:endParaRPr lang="it-IT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769AF6D9-D67A-8344-6AA5-88848212DD18}"/>
              </a:ext>
            </a:extLst>
          </p:cNvPr>
          <p:cNvSpPr txBox="1">
            <a:spLocks/>
          </p:cNvSpPr>
          <p:nvPr/>
        </p:nvSpPr>
        <p:spPr>
          <a:xfrm>
            <a:off x="633473" y="2016474"/>
            <a:ext cx="11164349" cy="10709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9704DA84-896C-7ABC-1776-74C5E6F93765}"/>
              </a:ext>
            </a:extLst>
          </p:cNvPr>
          <p:cNvSpPr txBox="1">
            <a:spLocks/>
          </p:cNvSpPr>
          <p:nvPr/>
        </p:nvSpPr>
        <p:spPr>
          <a:xfrm>
            <a:off x="633474" y="2554916"/>
            <a:ext cx="11164348" cy="134355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This command works only if you clone from a server to which you have write access and if nobody has pushed in the meantime. If you push after a collaborator push, your push will rightly be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rejected</a:t>
            </a:r>
            <a:r>
              <a:rPr lang="en-US" sz="2000" dirty="0">
                <a:latin typeface="Century Gothic" panose="020B0502020202020204" pitchFamily="34" charset="0"/>
              </a:rPr>
              <a:t>. You must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fetch their work first </a:t>
            </a:r>
            <a:r>
              <a:rPr lang="en-US" sz="2000" dirty="0">
                <a:latin typeface="Century Gothic" panose="020B0502020202020204" pitchFamily="34" charset="0"/>
              </a:rPr>
              <a:t>and incorporate it into yours before you’ll be allowed to push.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0BEE4622-2F82-FEC0-36B8-CF695C732FC8}"/>
              </a:ext>
            </a:extLst>
          </p:cNvPr>
          <p:cNvSpPr txBox="1">
            <a:spLocks/>
          </p:cNvSpPr>
          <p:nvPr/>
        </p:nvSpPr>
        <p:spPr>
          <a:xfrm>
            <a:off x="740778" y="2019222"/>
            <a:ext cx="3803720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push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&lt;remote&gt; &lt;branch&gt;</a:t>
            </a:r>
          </a:p>
        </p:txBody>
      </p:sp>
      <p:sp>
        <p:nvSpPr>
          <p:cNvPr id="17" name="Segnaposto testo 3">
            <a:extLst>
              <a:ext uri="{FF2B5EF4-FFF2-40B4-BE49-F238E27FC236}">
                <a16:creationId xmlns:a16="http://schemas.microsoft.com/office/drawing/2014/main" id="{8B07F1A2-6076-1FF0-DC46-C010718A0284}"/>
              </a:ext>
            </a:extLst>
          </p:cNvPr>
          <p:cNvSpPr txBox="1">
            <a:spLocks/>
          </p:cNvSpPr>
          <p:nvPr/>
        </p:nvSpPr>
        <p:spPr>
          <a:xfrm>
            <a:off x="456927" y="5769304"/>
            <a:ext cx="11164348" cy="10709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it-IT" sz="2000" dirty="0">
              <a:latin typeface="Century Gothic" panose="020B0502020202020204" pitchFamily="34" charset="0"/>
            </a:endParaRPr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F5F589A9-AE93-74A6-FD4D-2979DF7A50F2}"/>
              </a:ext>
            </a:extLst>
          </p:cNvPr>
          <p:cNvGrpSpPr/>
          <p:nvPr/>
        </p:nvGrpSpPr>
        <p:grpSpPr>
          <a:xfrm>
            <a:off x="1151834" y="3941468"/>
            <a:ext cx="8771749" cy="2681543"/>
            <a:chOff x="1151834" y="3941468"/>
            <a:chExt cx="8771749" cy="2681543"/>
          </a:xfrm>
        </p:grpSpPr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1734B1ED-98AE-DFF4-7EA1-67AF63556E02}"/>
                </a:ext>
              </a:extLst>
            </p:cNvPr>
            <p:cNvSpPr/>
            <p:nvPr/>
          </p:nvSpPr>
          <p:spPr>
            <a:xfrm>
              <a:off x="3034289" y="4097090"/>
              <a:ext cx="1746298" cy="5401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collaborator</a:t>
              </a:r>
            </a:p>
          </p:txBody>
        </p:sp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FF3B1505-1759-B55B-52E6-C69A69110D7F}"/>
                </a:ext>
              </a:extLst>
            </p:cNvPr>
            <p:cNvSpPr/>
            <p:nvPr/>
          </p:nvSpPr>
          <p:spPr>
            <a:xfrm>
              <a:off x="3034289" y="4802434"/>
              <a:ext cx="1746298" cy="5401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you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Freccia a sinistra 25">
                  <a:extLst>
                    <a:ext uri="{FF2B5EF4-FFF2-40B4-BE49-F238E27FC236}">
                      <a16:creationId xmlns:a16="http://schemas.microsoft.com/office/drawing/2014/main" id="{583EA708-D71E-CFE6-EA25-7EF6D2C8CED1}"/>
                    </a:ext>
                  </a:extLst>
                </p:cNvPr>
                <p:cNvSpPr/>
                <p:nvPr/>
              </p:nvSpPr>
              <p:spPr>
                <a:xfrm flipH="1">
                  <a:off x="5012071" y="4048836"/>
                  <a:ext cx="3264093" cy="636651"/>
                </a:xfrm>
                <a:prstGeom prst="leftArrow">
                  <a:avLst>
                    <a:gd name="adj1" fmla="val 59575"/>
                    <a:gd name="adj2" fmla="val 5383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git push </a:t>
                  </a:r>
                  <a:r>
                    <a:rPr lang="en-US" dirty="0">
                      <a:solidFill>
                        <a:schemeClr val="tx1"/>
                      </a:solidFill>
                      <a:latin typeface="Century Gothic" panose="020B0502020202020204" pitchFamily="34" charset="0"/>
                    </a:rPr>
                    <a:t>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26" name="Freccia a sinistra 25">
                  <a:extLst>
                    <a:ext uri="{FF2B5EF4-FFF2-40B4-BE49-F238E27FC236}">
                      <a16:creationId xmlns:a16="http://schemas.microsoft.com/office/drawing/2014/main" id="{583EA708-D71E-CFE6-EA25-7EF6D2C8CE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012071" y="4048836"/>
                  <a:ext cx="3264093" cy="636651"/>
                </a:xfrm>
                <a:prstGeom prst="leftArrow">
                  <a:avLst>
                    <a:gd name="adj1" fmla="val 59575"/>
                    <a:gd name="adj2" fmla="val 53830"/>
                  </a:avLst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Freccia a sinistra 26">
                  <a:extLst>
                    <a:ext uri="{FF2B5EF4-FFF2-40B4-BE49-F238E27FC236}">
                      <a16:creationId xmlns:a16="http://schemas.microsoft.com/office/drawing/2014/main" id="{63DECA60-3791-779A-1F81-ABA7EB3E005F}"/>
                    </a:ext>
                  </a:extLst>
                </p:cNvPr>
                <p:cNvSpPr/>
                <p:nvPr/>
              </p:nvSpPr>
              <p:spPr>
                <a:xfrm flipH="1">
                  <a:off x="5012071" y="4766404"/>
                  <a:ext cx="3264093" cy="636651"/>
                </a:xfrm>
                <a:prstGeom prst="leftArrow">
                  <a:avLst>
                    <a:gd name="adj1" fmla="val 59575"/>
                    <a:gd name="adj2" fmla="val 5383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git push </a:t>
                  </a:r>
                  <a:r>
                    <a:rPr lang="en-US" dirty="0">
                      <a:solidFill>
                        <a:schemeClr val="tx1"/>
                      </a:solidFill>
                      <a:latin typeface="Century Gothic" panose="020B0502020202020204" pitchFamily="34" charset="0"/>
                    </a:rPr>
                    <a:t>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27" name="Freccia a sinistra 26">
                  <a:extLst>
                    <a:ext uri="{FF2B5EF4-FFF2-40B4-BE49-F238E27FC236}">
                      <a16:creationId xmlns:a16="http://schemas.microsoft.com/office/drawing/2014/main" id="{63DECA60-3791-779A-1F81-ABA7EB3E00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012071" y="4766404"/>
                  <a:ext cx="3264093" cy="636651"/>
                </a:xfrm>
                <a:prstGeom prst="leftArrow">
                  <a:avLst>
                    <a:gd name="adj1" fmla="val 59575"/>
                    <a:gd name="adj2" fmla="val 53830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590CB502-1E11-9B43-0227-A3712FDB1E1C}"/>
                </a:ext>
              </a:extLst>
            </p:cNvPr>
            <p:cNvSpPr/>
            <p:nvPr/>
          </p:nvSpPr>
          <p:spPr>
            <a:xfrm>
              <a:off x="8507648" y="3941468"/>
              <a:ext cx="1415935" cy="268154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Common remote</a:t>
              </a:r>
              <a:br>
                <a:rPr lang="en-US" sz="2000" dirty="0">
                  <a:solidFill>
                    <a:schemeClr val="tx1"/>
                  </a:solidFill>
                  <a:latin typeface="Century Gothic" panose="020B0502020202020204" pitchFamily="34" charset="0"/>
                </a:rPr>
              </a:br>
              <a:r>
                <a:rPr lang="en-US" sz="2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repository</a:t>
              </a:r>
            </a:p>
          </p:txBody>
        </p:sp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56EF22A1-D995-A4BC-B6B9-1403F096FC74}"/>
                </a:ext>
              </a:extLst>
            </p:cNvPr>
            <p:cNvSpPr/>
            <p:nvPr/>
          </p:nvSpPr>
          <p:spPr>
            <a:xfrm>
              <a:off x="1172249" y="4802434"/>
              <a:ext cx="1746298" cy="540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Wrong!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6292DDFB-A586-C5B6-D2DD-68242EA0BAA8}"/>
                </a:ext>
              </a:extLst>
            </p:cNvPr>
            <p:cNvSpPr/>
            <p:nvPr/>
          </p:nvSpPr>
          <p:spPr>
            <a:xfrm>
              <a:off x="3034289" y="5509011"/>
              <a:ext cx="1746298" cy="99906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you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Freccia a sinistra 31">
                  <a:extLst>
                    <a:ext uri="{FF2B5EF4-FFF2-40B4-BE49-F238E27FC236}">
                      <a16:creationId xmlns:a16="http://schemas.microsoft.com/office/drawing/2014/main" id="{0866F24A-672F-6F7A-557D-B550611B693D}"/>
                    </a:ext>
                  </a:extLst>
                </p:cNvPr>
                <p:cNvSpPr/>
                <p:nvPr/>
              </p:nvSpPr>
              <p:spPr>
                <a:xfrm flipH="1">
                  <a:off x="5012071" y="5986360"/>
                  <a:ext cx="3264093" cy="636651"/>
                </a:xfrm>
                <a:prstGeom prst="leftArrow">
                  <a:avLst>
                    <a:gd name="adj1" fmla="val 59575"/>
                    <a:gd name="adj2" fmla="val 5383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git push </a:t>
                  </a:r>
                  <a:r>
                    <a:rPr lang="en-US" dirty="0">
                      <a:solidFill>
                        <a:schemeClr val="tx1"/>
                      </a:solidFill>
                      <a:latin typeface="Century Gothic" panose="020B0502020202020204" pitchFamily="34" charset="0"/>
                    </a:rPr>
                    <a:t>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Freccia a sinistra 31">
                  <a:extLst>
                    <a:ext uri="{FF2B5EF4-FFF2-40B4-BE49-F238E27FC236}">
                      <a16:creationId xmlns:a16="http://schemas.microsoft.com/office/drawing/2014/main" id="{0866F24A-672F-6F7A-557D-B550611B69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5012071" y="5986360"/>
                  <a:ext cx="3264093" cy="636651"/>
                </a:xfrm>
                <a:prstGeom prst="leftArrow">
                  <a:avLst>
                    <a:gd name="adj1" fmla="val 59575"/>
                    <a:gd name="adj2" fmla="val 53830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Freccia a sinistra 32">
                  <a:extLst>
                    <a:ext uri="{FF2B5EF4-FFF2-40B4-BE49-F238E27FC236}">
                      <a16:creationId xmlns:a16="http://schemas.microsoft.com/office/drawing/2014/main" id="{2A31AE39-0512-D101-E4D6-9F4D1F470F62}"/>
                    </a:ext>
                  </a:extLst>
                </p:cNvPr>
                <p:cNvSpPr/>
                <p:nvPr/>
              </p:nvSpPr>
              <p:spPr>
                <a:xfrm>
                  <a:off x="4894385" y="5435097"/>
                  <a:ext cx="3264093" cy="636651"/>
                </a:xfrm>
                <a:prstGeom prst="leftArrow">
                  <a:avLst>
                    <a:gd name="adj1" fmla="val 59575"/>
                    <a:gd name="adj2" fmla="val 53830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rgbClr val="000000"/>
                      </a:solidFill>
                      <a:latin typeface="Consolas" panose="020B0609020204030204" pitchFamily="49" charset="0"/>
                    </a:rPr>
                    <a:t>git fetch/pull </a:t>
                  </a:r>
                  <a:r>
                    <a:rPr lang="en-US" dirty="0">
                      <a:solidFill>
                        <a:schemeClr val="tx1"/>
                      </a:solidFill>
                      <a:latin typeface="Century Gothic" panose="020B0502020202020204" pitchFamily="34" charset="0"/>
                    </a:rPr>
                    <a:t>at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Freccia a sinistra 32">
                  <a:extLst>
                    <a:ext uri="{FF2B5EF4-FFF2-40B4-BE49-F238E27FC236}">
                      <a16:creationId xmlns:a16="http://schemas.microsoft.com/office/drawing/2014/main" id="{2A31AE39-0512-D101-E4D6-9F4D1F470F6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4385" y="5435097"/>
                  <a:ext cx="3264093" cy="636651"/>
                </a:xfrm>
                <a:prstGeom prst="leftArrow">
                  <a:avLst>
                    <a:gd name="adj1" fmla="val 59575"/>
                    <a:gd name="adj2" fmla="val 53830"/>
                  </a:avLst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9FBF047F-1894-6194-70AD-5B1406DF7679}"/>
                </a:ext>
              </a:extLst>
            </p:cNvPr>
            <p:cNvSpPr/>
            <p:nvPr/>
          </p:nvSpPr>
          <p:spPr>
            <a:xfrm>
              <a:off x="1151834" y="5738469"/>
              <a:ext cx="1746298" cy="54014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Correct!</a:t>
              </a:r>
            </a:p>
          </p:txBody>
        </p:sp>
      </p:grpSp>
      <p:sp>
        <p:nvSpPr>
          <p:cNvPr id="36" name="Segno di moltiplicazione 35">
            <a:extLst>
              <a:ext uri="{FF2B5EF4-FFF2-40B4-BE49-F238E27FC236}">
                <a16:creationId xmlns:a16="http://schemas.microsoft.com/office/drawing/2014/main" id="{7801A169-18A9-5822-6DEA-B8BD5B75FB84}"/>
              </a:ext>
            </a:extLst>
          </p:cNvPr>
          <p:cNvSpPr/>
          <p:nvPr/>
        </p:nvSpPr>
        <p:spPr>
          <a:xfrm>
            <a:off x="7833567" y="4737875"/>
            <a:ext cx="687519" cy="687519"/>
          </a:xfrm>
          <a:prstGeom prst="mathMultiply">
            <a:avLst>
              <a:gd name="adj1" fmla="val 952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31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A5D6D-0DDE-C97C-9C53-7BB8B7CB5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C69DF5F0-F866-0F1B-D1D1-5860B7B2156A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B68A243-7FAA-02CA-A07B-B8FE998C9B9F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6CC632B-92D7-855E-26F1-518512F5817E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References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03FB87-16B6-1C25-CC1F-18B077DD7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16</a:t>
            </a:fld>
            <a:endParaRPr lang="it-IT"/>
          </a:p>
        </p:txBody>
      </p:sp>
      <p:pic>
        <p:nvPicPr>
          <p:cNvPr id="7" name="Immagine 6" descr="Immagine che contiene testo, schermata, Carattere, Marchio&#10;&#10;Descrizione generata automaticamente">
            <a:extLst>
              <a:ext uri="{FF2B5EF4-FFF2-40B4-BE49-F238E27FC236}">
                <a16:creationId xmlns:a16="http://schemas.microsoft.com/office/drawing/2014/main" id="{6321F91F-4D36-A1EB-98DF-68278D07E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362" y="509286"/>
            <a:ext cx="3111675" cy="3767520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177F0BAB-4964-F6B0-7388-25D1933FDABA}"/>
              </a:ext>
            </a:extLst>
          </p:cNvPr>
          <p:cNvSpPr/>
          <p:nvPr/>
        </p:nvSpPr>
        <p:spPr>
          <a:xfrm>
            <a:off x="1160165" y="4848984"/>
            <a:ext cx="8772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GitHub documentation: </a:t>
            </a:r>
            <a:r>
              <a:rPr lang="en-US" sz="2400" dirty="0">
                <a:latin typeface="Century Gothic" panose="020B0502020202020204" pitchFamily="34" charset="0"/>
                <a:hlinkClick r:id="rId3"/>
              </a:rPr>
              <a:t>https://docs.github.com/ </a:t>
            </a:r>
            <a:endParaRPr lang="it-IT" sz="2400" dirty="0">
              <a:latin typeface="Century Gothic" panose="020B0502020202020204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7039040-39FD-5638-6A27-C90790FF0522}"/>
              </a:ext>
            </a:extLst>
          </p:cNvPr>
          <p:cNvSpPr/>
          <p:nvPr/>
        </p:nvSpPr>
        <p:spPr>
          <a:xfrm>
            <a:off x="1160165" y="5600944"/>
            <a:ext cx="8772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GitLab documentation: </a:t>
            </a:r>
            <a:r>
              <a:rPr lang="en-US" sz="2400" dirty="0">
                <a:latin typeface="Century Gothic" panose="020B0502020202020204" pitchFamily="34" charset="0"/>
                <a:hlinkClick r:id="rId4"/>
              </a:rPr>
              <a:t>https://docs.gitlab.com/</a:t>
            </a:r>
            <a:endParaRPr lang="it-IT" sz="2400" dirty="0">
              <a:latin typeface="Century Gothic" panose="020B0502020202020204" pitchFamily="34" charset="0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382FF0DD-DDB5-A713-6316-3817955DF4AD}"/>
              </a:ext>
            </a:extLst>
          </p:cNvPr>
          <p:cNvSpPr/>
          <p:nvPr/>
        </p:nvSpPr>
        <p:spPr>
          <a:xfrm>
            <a:off x="740778" y="2584617"/>
            <a:ext cx="87727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Book: </a:t>
            </a:r>
            <a:r>
              <a:rPr lang="en-US" sz="2400" dirty="0">
                <a:latin typeface="Century Gothic" panose="020B0502020202020204" pitchFamily="34" charset="0"/>
                <a:hlinkClick r:id="rId5"/>
              </a:rPr>
              <a:t>https://git-scm.com/book/en/v2</a:t>
            </a:r>
            <a:endParaRPr lang="it-IT" sz="2400" dirty="0">
              <a:latin typeface="Century Gothic" panose="020B0502020202020204" pitchFamily="34" charset="0"/>
            </a:endParaRPr>
          </a:p>
        </p:txBody>
      </p:sp>
      <p:pic>
        <p:nvPicPr>
          <p:cNvPr id="16" name="Immagine 15" descr="Immagine che contiene Elementi grafici, logo, Carattere, grafica&#10;&#10;Descrizione generata automaticamente">
            <a:extLst>
              <a:ext uri="{FF2B5EF4-FFF2-40B4-BE49-F238E27FC236}">
                <a16:creationId xmlns:a16="http://schemas.microsoft.com/office/drawing/2014/main" id="{B098EED1-BB6E-8E05-9ECA-68E292CB34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7000"/>
          <a:stretch/>
        </p:blipFill>
        <p:spPr>
          <a:xfrm>
            <a:off x="695388" y="5677288"/>
            <a:ext cx="328977" cy="308975"/>
          </a:xfrm>
          <a:prstGeom prst="rect">
            <a:avLst/>
          </a:prstGeom>
        </p:spPr>
      </p:pic>
      <p:pic>
        <p:nvPicPr>
          <p:cNvPr id="17" name="Immagine 1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FDD68CBB-32EB-E6D3-6052-81062E1796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379" y="4896318"/>
            <a:ext cx="366996" cy="36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892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6B34C-F339-9200-948A-07A654B01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23AB21E-42CF-3A09-5687-0D1BD28E4147}"/>
              </a:ext>
            </a:extLst>
          </p:cNvPr>
          <p:cNvSpPr/>
          <p:nvPr/>
        </p:nvSpPr>
        <p:spPr>
          <a:xfrm>
            <a:off x="3" y="0"/>
            <a:ext cx="12191998" cy="6858000"/>
          </a:xfrm>
          <a:prstGeom prst="rect">
            <a:avLst/>
          </a:prstGeom>
          <a:solidFill>
            <a:srgbClr val="104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body-blu.jpg">
            <a:extLst>
              <a:ext uri="{FF2B5EF4-FFF2-40B4-BE49-F238E27FC236}">
                <a16:creationId xmlns:a16="http://schemas.microsoft.com/office/drawing/2014/main" id="{A2267CD4-EFAC-9FFC-DDE2-19710C0B04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Google Shape;164;p25">
            <a:extLst>
              <a:ext uri="{FF2B5EF4-FFF2-40B4-BE49-F238E27FC236}">
                <a16:creationId xmlns:a16="http://schemas.microsoft.com/office/drawing/2014/main" id="{78F550D2-5A1B-A35F-3811-CD3ED3295EC5}"/>
              </a:ext>
            </a:extLst>
          </p:cNvPr>
          <p:cNvSpPr txBox="1"/>
          <p:nvPr/>
        </p:nvSpPr>
        <p:spPr>
          <a:xfrm>
            <a:off x="-1" y="2912720"/>
            <a:ext cx="12192000" cy="2355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ts val="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End</a:t>
            </a:r>
            <a:endParaRPr sz="6600" dirty="0"/>
          </a:p>
        </p:txBody>
      </p:sp>
      <p:sp>
        <p:nvSpPr>
          <p:cNvPr id="3" name="Google Shape;167;p25">
            <a:extLst>
              <a:ext uri="{FF2B5EF4-FFF2-40B4-BE49-F238E27FC236}">
                <a16:creationId xmlns:a16="http://schemas.microsoft.com/office/drawing/2014/main" id="{BA86F312-FF16-7521-FCBC-C43761C47B36}"/>
              </a:ext>
            </a:extLst>
          </p:cNvPr>
          <p:cNvSpPr txBox="1"/>
          <p:nvPr/>
        </p:nvSpPr>
        <p:spPr>
          <a:xfrm>
            <a:off x="3703795" y="4785952"/>
            <a:ext cx="4784408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50" tIns="46075" rIns="92150" bIns="460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en-US" sz="28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Mattia Mencagli</a:t>
            </a:r>
            <a:endParaRPr sz="28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m.mencagli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@cineca.it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586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30166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F68DE-EF67-7962-3386-A4AAE58DC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4FEC1BF-C7D3-F6B5-A6FD-F5EE9946D1D4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1B990D2-F0E2-D0C5-465B-02FBC25FD844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 live session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79492E7-63DE-53CA-577E-13CD4B2BA1A7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start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8E736F-DD60-1009-7768-370EEF389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18</a:t>
            </a:fld>
            <a:endParaRPr lang="it-IT"/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0DC1D00C-5092-15AF-40AA-92DF2BAD5A84}"/>
              </a:ext>
            </a:extLst>
          </p:cNvPr>
          <p:cNvSpPr txBox="1">
            <a:spLocks/>
          </p:cNvSpPr>
          <p:nvPr/>
        </p:nvSpPr>
        <p:spPr>
          <a:xfrm>
            <a:off x="633474" y="1946053"/>
            <a:ext cx="5675886" cy="4616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If you don’t have one, create a ssh key: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D274DF4F-A8C5-A47E-430D-0D1E76025F60}"/>
              </a:ext>
            </a:extLst>
          </p:cNvPr>
          <p:cNvSpPr txBox="1">
            <a:spLocks/>
          </p:cNvSpPr>
          <p:nvPr/>
        </p:nvSpPr>
        <p:spPr>
          <a:xfrm>
            <a:off x="740779" y="2545963"/>
            <a:ext cx="2008517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ssh-keygen</a:t>
            </a:r>
          </a:p>
        </p:txBody>
      </p:sp>
    </p:spTree>
    <p:extLst>
      <p:ext uri="{BB962C8B-B14F-4D97-AF65-F5344CB8AC3E}">
        <p14:creationId xmlns:p14="http://schemas.microsoft.com/office/powerpoint/2010/main" val="484831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4F864-8C80-F4C5-B6A2-46743A41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8FC7A196-F9F1-E15A-3AF3-F44F63D193F2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045D673-3057-F708-7CB4-D6F1D8D1FFA4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EXTRA: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B50383C-D18F-F892-B379-285F509FCF5A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SSH key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72BDB7D-4D39-81B6-1C87-6175BFA63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19</a:t>
            </a:fld>
            <a:endParaRPr lang="it-IT"/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AEFDC7DE-A215-C83F-B653-9FAC7B334AFE}"/>
              </a:ext>
            </a:extLst>
          </p:cNvPr>
          <p:cNvSpPr txBox="1">
            <a:spLocks/>
          </p:cNvSpPr>
          <p:nvPr/>
        </p:nvSpPr>
        <p:spPr>
          <a:xfrm>
            <a:off x="633474" y="1946053"/>
            <a:ext cx="5675886" cy="4616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If you don’t have one, create a ssh key: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86EE5A92-F6A0-14C1-8E38-B8B4A133015D}"/>
              </a:ext>
            </a:extLst>
          </p:cNvPr>
          <p:cNvSpPr txBox="1">
            <a:spLocks/>
          </p:cNvSpPr>
          <p:nvPr/>
        </p:nvSpPr>
        <p:spPr>
          <a:xfrm>
            <a:off x="740779" y="2545963"/>
            <a:ext cx="2008517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ssh-keygen</a:t>
            </a: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E2D47DE2-BBD0-4BFB-0B61-6CBA8C24A737}"/>
              </a:ext>
            </a:extLst>
          </p:cNvPr>
          <p:cNvSpPr txBox="1">
            <a:spLocks/>
          </p:cNvSpPr>
          <p:nvPr/>
        </p:nvSpPr>
        <p:spPr>
          <a:xfrm>
            <a:off x="633474" y="3450052"/>
            <a:ext cx="10668510" cy="915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If you don’t choose a custom name, directory or password, your </a:t>
            </a:r>
            <a:r>
              <a:rPr lang="en-US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private</a:t>
            </a:r>
            <a:r>
              <a:rPr lang="en-US" sz="2000" dirty="0">
                <a:latin typeface="Century Gothic" panose="020B0502020202020204" pitchFamily="34" charset="0"/>
              </a:rPr>
              <a:t> and </a:t>
            </a:r>
            <a:r>
              <a:rPr lang="en-US" sz="2000" dirty="0">
                <a:solidFill>
                  <a:srgbClr val="7030A0"/>
                </a:solidFill>
                <a:latin typeface="Century Gothic" panose="020B0502020202020204" pitchFamily="34" charset="0"/>
              </a:rPr>
              <a:t>public</a:t>
            </a:r>
            <a:r>
              <a:rPr lang="en-US" sz="2000" dirty="0">
                <a:latin typeface="Century Gothic" panose="020B0502020202020204" pitchFamily="34" charset="0"/>
              </a:rPr>
              <a:t> keys will be in the directory 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${HOME}/.ssh/</a:t>
            </a:r>
            <a:r>
              <a:rPr lang="en-US" sz="2000" dirty="0">
                <a:latin typeface="Century Gothic" panose="020B0502020202020204" pitchFamily="34" charset="0"/>
              </a:rPr>
              <a:t> as: </a:t>
            </a:r>
            <a:r>
              <a:rPr lang="en-US" sz="2000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id_rsa</a:t>
            </a:r>
            <a:r>
              <a:rPr lang="en-US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>
                <a:latin typeface="Century Gothic" panose="020B0502020202020204" pitchFamily="34" charset="0"/>
              </a:rPr>
              <a:t>and </a:t>
            </a:r>
            <a:r>
              <a:rPr lang="en-US" sz="2000" b="0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id_rsa.pub</a:t>
            </a:r>
            <a:r>
              <a:rPr lang="en-US" sz="2000" dirty="0">
                <a:solidFill>
                  <a:srgbClr val="7030A0"/>
                </a:solidFill>
                <a:latin typeface="Century Gothic" panose="020B0502020202020204" pitchFamily="34" charset="0"/>
              </a:rPr>
              <a:t> </a:t>
            </a:r>
            <a:endParaRPr lang="it-IT" sz="2000" dirty="0">
              <a:solidFill>
                <a:srgbClr val="7030A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67FE473C-7718-3DDC-3B4A-4D201D94572B}"/>
              </a:ext>
            </a:extLst>
          </p:cNvPr>
          <p:cNvSpPr txBox="1">
            <a:spLocks/>
          </p:cNvSpPr>
          <p:nvPr/>
        </p:nvSpPr>
        <p:spPr>
          <a:xfrm>
            <a:off x="633474" y="4492385"/>
            <a:ext cx="10159147" cy="915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Add the content of your </a:t>
            </a:r>
            <a:r>
              <a:rPr lang="en-US" sz="2000" dirty="0">
                <a:solidFill>
                  <a:srgbClr val="7030A0"/>
                </a:solidFill>
                <a:latin typeface="Century Gothic" panose="020B0502020202020204" pitchFamily="34" charset="0"/>
              </a:rPr>
              <a:t>PUBLIC</a:t>
            </a:r>
            <a:r>
              <a:rPr lang="en-US" sz="2000" dirty="0">
                <a:latin typeface="Century Gothic" panose="020B0502020202020204" pitchFamily="34" charset="0"/>
              </a:rPr>
              <a:t> key in GitHub (</a:t>
            </a:r>
            <a:r>
              <a:rPr lang="en-US" sz="2000" dirty="0">
                <a:latin typeface="Century Gothic" panose="020B0502020202020204" pitchFamily="34" charset="0"/>
                <a:hlinkClick r:id="rId2"/>
              </a:rPr>
              <a:t>https://github.com/settings/keys</a:t>
            </a:r>
            <a:r>
              <a:rPr lang="en-US" sz="2000" dirty="0">
                <a:latin typeface="Century Gothic" panose="020B0502020202020204" pitchFamily="34" charset="0"/>
              </a:rPr>
              <a:t>) or GitLab (</a:t>
            </a:r>
            <a:r>
              <a:rPr lang="en-US" sz="2000" dirty="0">
                <a:latin typeface="Century Gothic" panose="020B0502020202020204" pitchFamily="34" charset="0"/>
                <a:hlinkClick r:id="rId3"/>
              </a:rPr>
              <a:t>https://gitlab.com/-/profile/keys</a:t>
            </a:r>
            <a:r>
              <a:rPr lang="en-US" sz="2000" dirty="0">
                <a:latin typeface="Century Gothic" panose="020B0502020202020204" pitchFamily="34" charset="0"/>
              </a:rPr>
              <a:t>), or your favorite platform.</a:t>
            </a:r>
            <a:endParaRPr lang="it-IT" sz="2000" dirty="0">
              <a:solidFill>
                <a:srgbClr val="7030A0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6E03552-5565-3ABD-6CAA-0CC78EA05AF1}"/>
              </a:ext>
            </a:extLst>
          </p:cNvPr>
          <p:cNvSpPr txBox="1"/>
          <p:nvPr/>
        </p:nvSpPr>
        <p:spPr>
          <a:xfrm>
            <a:off x="575817" y="5660429"/>
            <a:ext cx="11040366" cy="461665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entury Gothic" panose="020B0502020202020204" pitchFamily="34" charset="0"/>
              </a:rPr>
              <a:t>Remember: NEVER share your PRIVATE key outside of your local machine.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28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>
            <a:extLst>
              <a:ext uri="{FF2B5EF4-FFF2-40B4-BE49-F238E27FC236}">
                <a16:creationId xmlns:a16="http://schemas.microsoft.com/office/drawing/2014/main" id="{23013FAC-B508-8A4A-A4F9-81F19C89D93C}"/>
              </a:ext>
            </a:extLst>
          </p:cNvPr>
          <p:cNvSpPr/>
          <p:nvPr/>
        </p:nvSpPr>
        <p:spPr>
          <a:xfrm>
            <a:off x="0" y="0"/>
            <a:ext cx="12192000" cy="2943810"/>
          </a:xfrm>
          <a:prstGeom prst="rect">
            <a:avLst/>
          </a:prstGeom>
          <a:solidFill>
            <a:srgbClr val="1072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6187909-5186-2042-B995-9B0DA4935A59}"/>
              </a:ext>
            </a:extLst>
          </p:cNvPr>
          <p:cNvSpPr/>
          <p:nvPr/>
        </p:nvSpPr>
        <p:spPr>
          <a:xfrm>
            <a:off x="0" y="2943811"/>
            <a:ext cx="12191999" cy="3914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BC3D14-3B96-2349-9C8D-A30D97D0F4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56989"/>
          <a:stretch/>
        </p:blipFill>
        <p:spPr>
          <a:xfrm>
            <a:off x="0" y="0"/>
            <a:ext cx="12191998" cy="294381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8B95-77E1-FA47-A08B-F2221BA715DB}"/>
              </a:ext>
            </a:extLst>
          </p:cNvPr>
          <p:cNvSpPr txBox="1"/>
          <p:nvPr/>
        </p:nvSpPr>
        <p:spPr>
          <a:xfrm>
            <a:off x="-3" y="3664419"/>
            <a:ext cx="12192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algn="ctr">
              <a:defRPr sz="4800" b="1">
                <a:solidFill>
                  <a:srgbClr val="1072BD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it-IT" sz="5400" dirty="0" err="1"/>
              <a:t>git</a:t>
            </a:r>
            <a:endParaRPr lang="it-IT" sz="540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8DA5CF7-5ED8-864E-B46D-1682BBBCF8AA}"/>
              </a:ext>
            </a:extLst>
          </p:cNvPr>
          <p:cNvSpPr/>
          <p:nvPr/>
        </p:nvSpPr>
        <p:spPr>
          <a:xfrm>
            <a:off x="0" y="4574744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entury Gothic" panose="020B0502020202020204" pitchFamily="34" charset="0"/>
              </a:rPr>
              <a:t>Distributed version control system created by Linus Torvalds.</a:t>
            </a:r>
            <a:endParaRPr lang="it-IT" sz="2800" dirty="0">
              <a:latin typeface="Century Gothic" panose="020B0502020202020204" pitchFamily="34" charset="0"/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E83E351-9BAF-FA45-84BC-C8FF6A499A14}"/>
              </a:ext>
            </a:extLst>
          </p:cNvPr>
          <p:cNvSpPr/>
          <p:nvPr/>
        </p:nvSpPr>
        <p:spPr>
          <a:xfrm>
            <a:off x="5381119" y="2250672"/>
            <a:ext cx="1429761" cy="1431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04F0E25-F70B-5B4D-826F-D5D6FEA76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9285" y="581226"/>
            <a:ext cx="2664669" cy="1883839"/>
          </a:xfrm>
          <a:prstGeom prst="rect">
            <a:avLst/>
          </a:prstGeom>
        </p:spPr>
      </p:pic>
      <p:pic>
        <p:nvPicPr>
          <p:cNvPr id="4" name="Immagine 3" descr="Immagine che contiene Elementi grafici, Carattere, simbolo, design&#10;&#10;Descrizione generata automaticamente">
            <a:extLst>
              <a:ext uri="{FF2B5EF4-FFF2-40B4-BE49-F238E27FC236}">
                <a16:creationId xmlns:a16="http://schemas.microsoft.com/office/drawing/2014/main" id="{A424FC94-613E-E7DE-7092-977307EF8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864"/>
          <a:stretch/>
        </p:blipFill>
        <p:spPr>
          <a:xfrm>
            <a:off x="5583089" y="2458814"/>
            <a:ext cx="1041443" cy="98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35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55975-8D53-DCCA-4E35-BA1FF2D46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ED22895C-2832-CC29-FE49-359ED238A7F5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81C45A18-17AC-A7AE-4F11-9F4FE9AE61E4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EXTRA: </a:t>
            </a:r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611D66C-670A-38F5-5D97-35B62C3BA429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Custom line prompt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D5CF8D-1118-B46E-EA83-67B629785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20</a:t>
            </a:fld>
            <a:endParaRPr lang="it-IT" dirty="0"/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18E6F556-8FAE-B4A3-A59C-80CF8F700788}"/>
              </a:ext>
            </a:extLst>
          </p:cNvPr>
          <p:cNvSpPr txBox="1">
            <a:spLocks/>
          </p:cNvSpPr>
          <p:nvPr/>
        </p:nvSpPr>
        <p:spPr>
          <a:xfrm>
            <a:off x="633474" y="1749872"/>
            <a:ext cx="11089134" cy="73167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Inside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bashrc</a:t>
            </a:r>
            <a:r>
              <a:rPr lang="en-US" sz="2000" dirty="0">
                <a:latin typeface="Century Gothic" panose="020B0502020202020204" pitchFamily="34" charset="0"/>
              </a:rPr>
              <a:t>, following the example below, export the </a:t>
            </a:r>
            <a:r>
              <a:rPr lang="en-US" sz="2000" dirty="0">
                <a:solidFill>
                  <a:srgbClr val="7030A0"/>
                </a:solidFill>
                <a:latin typeface="Century Gothic" panose="020B0502020202020204" pitchFamily="34" charset="0"/>
              </a:rPr>
              <a:t>git variables </a:t>
            </a:r>
            <a:r>
              <a:rPr lang="en-US" sz="2000" dirty="0">
                <a:latin typeface="Century Gothic" panose="020B0502020202020204" pitchFamily="34" charset="0"/>
              </a:rPr>
              <a:t>and add in the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PS1</a:t>
            </a:r>
            <a:r>
              <a:rPr lang="en-US" sz="2000" dirty="0">
                <a:latin typeface="Century Gothic" panose="020B0502020202020204" pitchFamily="34" charset="0"/>
              </a:rPr>
              <a:t> variable a string as “</a:t>
            </a:r>
            <a:r>
              <a:rPr lang="en-US" sz="20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git_string</a:t>
            </a:r>
            <a:r>
              <a:rPr lang="en-US" sz="2000" dirty="0">
                <a:latin typeface="Century Gothic" panose="020B0502020202020204" pitchFamily="34" charset="0"/>
              </a:rPr>
              <a:t>”:   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FFF8836E-0533-991A-BAE0-6B74D52A8C10}"/>
              </a:ext>
            </a:extLst>
          </p:cNvPr>
          <p:cNvSpPr txBox="1">
            <a:spLocks/>
          </p:cNvSpPr>
          <p:nvPr/>
        </p:nvSpPr>
        <p:spPr>
          <a:xfrm>
            <a:off x="692010" y="2600484"/>
            <a:ext cx="6507366" cy="290140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export GIT_PS1_SHOWCOLORHINTS=1</a:t>
            </a:r>
            <a:b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export GIT_PS1_SHOWDIRTYSTATE=1</a:t>
            </a:r>
            <a:b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export GIT_PS1_SHOWUNTRACKEDFILES=1</a:t>
            </a:r>
            <a:b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export GIT_PS1_</a:t>
            </a:r>
            <a:r>
              <a:rPr lang="en-US" sz="1400" dirty="0">
                <a:solidFill>
                  <a:schemeClr val="accent2"/>
                </a:solidFill>
                <a:latin typeface="Consolas" panose="020B0609020204030204" pitchFamily="49" charset="0"/>
              </a:rPr>
              <a:t>SHOWUPSTREAM</a:t>
            </a: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=1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user='\[\e[1;31m\]\u’</a:t>
            </a:r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host=‘\[\e[0;35m\]@\h’</a:t>
            </a:r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work_dir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='\[\e[1;36m\]\w’</a:t>
            </a:r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dollar='\[\e[1;32m\]\$’</a:t>
            </a:r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input='\[\e[0;37m\] ‘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4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git_string</a:t>
            </a: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=‘\[\e[1;93m\]$(__git_ps1 "(%s)")’</a:t>
            </a:r>
          </a:p>
          <a:p>
            <a:pPr marL="0" indent="0">
              <a:buNone/>
            </a:pP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PS1=${user}${host}${</a:t>
            </a:r>
            <a:r>
              <a:rPr lang="en-US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work_dir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400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git_string</a:t>
            </a:r>
            <a:r>
              <a:rPr lang="en-US" sz="14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${dollar}${input}</a:t>
            </a:r>
          </a:p>
        </p:txBody>
      </p:sp>
      <p:sp>
        <p:nvSpPr>
          <p:cNvPr id="3" name="Segnaposto testo 3">
            <a:extLst>
              <a:ext uri="{FF2B5EF4-FFF2-40B4-BE49-F238E27FC236}">
                <a16:creationId xmlns:a16="http://schemas.microsoft.com/office/drawing/2014/main" id="{98821BEC-DE4A-8FFD-B8A2-C6DE6604AFCA}"/>
              </a:ext>
            </a:extLst>
          </p:cNvPr>
          <p:cNvSpPr txBox="1">
            <a:spLocks/>
          </p:cNvSpPr>
          <p:nvPr/>
        </p:nvSpPr>
        <p:spPr>
          <a:xfrm>
            <a:off x="7610833" y="3034699"/>
            <a:ext cx="4361943" cy="187861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You can choose different colors changing the piece of string in the front: “</a:t>
            </a:r>
            <a:r>
              <a:rPr lang="en-US" sz="2000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\[\e[1;93m\]</a:t>
            </a:r>
            <a:r>
              <a:rPr lang="en-US" sz="2000" dirty="0">
                <a:latin typeface="Century Gothic" panose="020B0502020202020204" pitchFamily="34" charset="0"/>
              </a:rPr>
              <a:t>”.</a:t>
            </a:r>
            <a:br>
              <a:rPr lang="en-US" sz="2000" dirty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More </a:t>
            </a:r>
            <a:r>
              <a:rPr lang="en-US" sz="2000" dirty="0" err="1">
                <a:latin typeface="Century Gothic" panose="020B0502020202020204" pitchFamily="34" charset="0"/>
              </a:rPr>
              <a:t>informations</a:t>
            </a:r>
            <a:r>
              <a:rPr lang="en-US" sz="2000" dirty="0">
                <a:latin typeface="Century Gothic" panose="020B0502020202020204" pitchFamily="34" charset="0"/>
              </a:rPr>
              <a:t> about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PS1</a:t>
            </a:r>
            <a:r>
              <a:rPr lang="en-US" sz="2000" dirty="0">
                <a:latin typeface="Century Gothic" panose="020B0502020202020204" pitchFamily="34" charset="0"/>
              </a:rPr>
              <a:t> and its colors here: </a:t>
            </a:r>
            <a:r>
              <a:rPr lang="en-US" sz="2000" dirty="0">
                <a:latin typeface="Century Gothic" panose="020B0502020202020204" pitchFamily="34" charset="0"/>
                <a:hlinkClick r:id="rId2"/>
              </a:rPr>
              <a:t>link1</a:t>
            </a:r>
            <a:r>
              <a:rPr lang="en-US" sz="2000" dirty="0">
                <a:latin typeface="Century Gothic" panose="020B0502020202020204" pitchFamily="34" charset="0"/>
              </a:rPr>
              <a:t>, </a:t>
            </a:r>
            <a:r>
              <a:rPr lang="en-US" sz="2000" dirty="0">
                <a:latin typeface="Century Gothic" panose="020B0502020202020204" pitchFamily="34" charset="0"/>
                <a:hlinkClick r:id="rId3"/>
              </a:rPr>
              <a:t>link2</a:t>
            </a:r>
            <a:r>
              <a:rPr lang="en-US" sz="2000" dirty="0">
                <a:latin typeface="Century Gothic" panose="020B0502020202020204" pitchFamily="34" charset="0"/>
              </a:rPr>
              <a:t>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49DCDF8-F7AC-090B-6E6F-08E53C97D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47" y="5867820"/>
            <a:ext cx="8569077" cy="405477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E86A471E-457A-8FCB-3FF9-7D9BE95C0D9D}"/>
              </a:ext>
            </a:extLst>
          </p:cNvPr>
          <p:cNvCxnSpPr>
            <a:cxnSpLocks/>
          </p:cNvCxnSpPr>
          <p:nvPr/>
        </p:nvCxnSpPr>
        <p:spPr>
          <a:xfrm flipH="1">
            <a:off x="1037311" y="5303520"/>
            <a:ext cx="614705" cy="481247"/>
          </a:xfrm>
          <a:prstGeom prst="straightConnector1">
            <a:avLst/>
          </a:prstGeom>
          <a:ln w="190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9019E228-E744-ABCB-A7D9-05B64C19549E}"/>
              </a:ext>
            </a:extLst>
          </p:cNvPr>
          <p:cNvCxnSpPr>
            <a:cxnSpLocks/>
          </p:cNvCxnSpPr>
          <p:nvPr/>
        </p:nvCxnSpPr>
        <p:spPr>
          <a:xfrm flipH="1">
            <a:off x="2267226" y="5265855"/>
            <a:ext cx="102282" cy="518912"/>
          </a:xfrm>
          <a:prstGeom prst="straightConnector1">
            <a:avLst/>
          </a:prstGeom>
          <a:ln w="1905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E69F3D8-F760-5C0C-44E5-B8A42191F8E6}"/>
              </a:ext>
            </a:extLst>
          </p:cNvPr>
          <p:cNvCxnSpPr>
            <a:cxnSpLocks/>
          </p:cNvCxnSpPr>
          <p:nvPr/>
        </p:nvCxnSpPr>
        <p:spPr>
          <a:xfrm>
            <a:off x="3228726" y="5291029"/>
            <a:ext cx="716967" cy="493738"/>
          </a:xfrm>
          <a:prstGeom prst="straightConnector1">
            <a:avLst/>
          </a:prstGeom>
          <a:ln w="19050">
            <a:solidFill>
              <a:srgbClr val="2EC6C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1B7627E3-E009-66CD-9CB4-E4ABDD20C12B}"/>
              </a:ext>
            </a:extLst>
          </p:cNvPr>
          <p:cNvCxnSpPr>
            <a:cxnSpLocks/>
          </p:cNvCxnSpPr>
          <p:nvPr/>
        </p:nvCxnSpPr>
        <p:spPr>
          <a:xfrm>
            <a:off x="4510400" y="5291029"/>
            <a:ext cx="1585600" cy="493738"/>
          </a:xfrm>
          <a:prstGeom prst="straightConnector1">
            <a:avLst/>
          </a:prstGeom>
          <a:ln w="19050">
            <a:solidFill>
              <a:srgbClr val="DFD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26CB66D-214B-4CD1-5761-3C00E3AD321E}"/>
              </a:ext>
            </a:extLst>
          </p:cNvPr>
          <p:cNvCxnSpPr>
            <a:cxnSpLocks/>
          </p:cNvCxnSpPr>
          <p:nvPr/>
        </p:nvCxnSpPr>
        <p:spPr>
          <a:xfrm>
            <a:off x="5508448" y="5291029"/>
            <a:ext cx="1191849" cy="493738"/>
          </a:xfrm>
          <a:prstGeom prst="straightConnector1">
            <a:avLst/>
          </a:prstGeom>
          <a:ln w="19050">
            <a:solidFill>
              <a:srgbClr val="89E134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3AC7FDF8-39DF-E586-CF6A-74A39F0FE0F3}"/>
              </a:ext>
            </a:extLst>
          </p:cNvPr>
          <p:cNvCxnSpPr>
            <a:cxnSpLocks/>
          </p:cNvCxnSpPr>
          <p:nvPr/>
        </p:nvCxnSpPr>
        <p:spPr>
          <a:xfrm>
            <a:off x="6362117" y="5291029"/>
            <a:ext cx="1248716" cy="493738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egnaposto testo 3">
            <a:extLst>
              <a:ext uri="{FF2B5EF4-FFF2-40B4-BE49-F238E27FC236}">
                <a16:creationId xmlns:a16="http://schemas.microsoft.com/office/drawing/2014/main" id="{E77C5566-7971-1786-3C1E-605B42BDA4DC}"/>
              </a:ext>
            </a:extLst>
          </p:cNvPr>
          <p:cNvSpPr txBox="1">
            <a:spLocks/>
          </p:cNvSpPr>
          <p:nvPr/>
        </p:nvSpPr>
        <p:spPr>
          <a:xfrm>
            <a:off x="4269940" y="6324403"/>
            <a:ext cx="936886" cy="500841"/>
          </a:xfrm>
          <a:prstGeom prst="rect">
            <a:avLst/>
          </a:prstGeom>
          <a:ln w="19050">
            <a:solidFill>
              <a:srgbClr val="DFDA00"/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600" dirty="0" err="1">
                <a:latin typeface="Century Gothic" panose="020B0502020202020204" pitchFamily="34" charset="0"/>
              </a:rPr>
              <a:t>currentbranch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34" name="Segnaposto testo 3">
            <a:extLst>
              <a:ext uri="{FF2B5EF4-FFF2-40B4-BE49-F238E27FC236}">
                <a16:creationId xmlns:a16="http://schemas.microsoft.com/office/drawing/2014/main" id="{938A3DF1-75D4-8E2F-39CB-8817A0AA719A}"/>
              </a:ext>
            </a:extLst>
          </p:cNvPr>
          <p:cNvSpPr txBox="1">
            <a:spLocks/>
          </p:cNvSpPr>
          <p:nvPr/>
        </p:nvSpPr>
        <p:spPr>
          <a:xfrm>
            <a:off x="5307783" y="6327653"/>
            <a:ext cx="1151578" cy="500841"/>
          </a:xfrm>
          <a:prstGeom prst="rect">
            <a:avLst/>
          </a:prstGeom>
          <a:ln w="19050">
            <a:solidFill>
              <a:srgbClr val="DFDA00"/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latin typeface="Century Gothic" panose="020B0502020202020204" pitchFamily="34" charset="0"/>
              </a:rPr>
              <a:t>modified files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35" name="Segnaposto testo 3">
            <a:extLst>
              <a:ext uri="{FF2B5EF4-FFF2-40B4-BE49-F238E27FC236}">
                <a16:creationId xmlns:a16="http://schemas.microsoft.com/office/drawing/2014/main" id="{72D5F526-42E7-FC43-4CD9-94730F0D4C07}"/>
              </a:ext>
            </a:extLst>
          </p:cNvPr>
          <p:cNvSpPr txBox="1">
            <a:spLocks/>
          </p:cNvSpPr>
          <p:nvPr/>
        </p:nvSpPr>
        <p:spPr>
          <a:xfrm>
            <a:off x="6560318" y="6324404"/>
            <a:ext cx="1208643" cy="500841"/>
          </a:xfrm>
          <a:prstGeom prst="rect">
            <a:avLst/>
          </a:prstGeom>
          <a:ln w="19050">
            <a:solidFill>
              <a:srgbClr val="DFDA00"/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latin typeface="Century Gothic" panose="020B0502020202020204" pitchFamily="34" charset="0"/>
              </a:rPr>
              <a:t>untracked files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36" name="Segnaposto testo 3">
            <a:extLst>
              <a:ext uri="{FF2B5EF4-FFF2-40B4-BE49-F238E27FC236}">
                <a16:creationId xmlns:a16="http://schemas.microsoft.com/office/drawing/2014/main" id="{275F8817-77BC-EE2A-486E-E1D3BAE7A252}"/>
              </a:ext>
            </a:extLst>
          </p:cNvPr>
          <p:cNvSpPr txBox="1">
            <a:spLocks/>
          </p:cNvSpPr>
          <p:nvPr/>
        </p:nvSpPr>
        <p:spPr>
          <a:xfrm>
            <a:off x="7921361" y="6324403"/>
            <a:ext cx="1208643" cy="500841"/>
          </a:xfrm>
          <a:prstGeom prst="rect">
            <a:avLst/>
          </a:prstGeom>
          <a:ln w="19050">
            <a:solidFill>
              <a:srgbClr val="DFDA00"/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latin typeface="Century Gothic" panose="020B0502020202020204" pitchFamily="34" charset="0"/>
              </a:rPr>
              <a:t>upstream state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7A17D7AD-36E8-98A8-1B21-7786A0B5628D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4738383" y="6070558"/>
            <a:ext cx="1110815" cy="253845"/>
          </a:xfrm>
          <a:prstGeom prst="straightConnector1">
            <a:avLst/>
          </a:prstGeom>
          <a:ln w="19050">
            <a:solidFill>
              <a:srgbClr val="DFD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0192F6AD-0BDA-5FC0-C207-253D9BF16D24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5883572" y="6051572"/>
            <a:ext cx="422373" cy="276081"/>
          </a:xfrm>
          <a:prstGeom prst="straightConnector1">
            <a:avLst/>
          </a:prstGeom>
          <a:ln w="19050">
            <a:solidFill>
              <a:srgbClr val="DFD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2041F7B7-B930-8B7F-840D-BC3C824ACBBF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6493735" y="6051572"/>
            <a:ext cx="670905" cy="272832"/>
          </a:xfrm>
          <a:prstGeom prst="straightConnector1">
            <a:avLst/>
          </a:prstGeom>
          <a:ln w="19050">
            <a:solidFill>
              <a:srgbClr val="DFD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A6F68573-8BB5-13FA-89B9-6E99D5FD2B44}"/>
              </a:ext>
            </a:extLst>
          </p:cNvPr>
          <p:cNvCxnSpPr>
            <a:cxnSpLocks/>
            <a:stCxn id="36" idx="0"/>
          </p:cNvCxnSpPr>
          <p:nvPr/>
        </p:nvCxnSpPr>
        <p:spPr>
          <a:xfrm flipH="1" flipV="1">
            <a:off x="6700297" y="6051572"/>
            <a:ext cx="1825386" cy="272831"/>
          </a:xfrm>
          <a:prstGeom prst="straightConnector1">
            <a:avLst/>
          </a:prstGeom>
          <a:ln w="19050">
            <a:solidFill>
              <a:srgbClr val="DFDA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89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8950D-C946-F5FB-DE2C-554E5AD73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4934CA6C-A758-1DA1-E184-8E2A3D45A785}"/>
              </a:ext>
            </a:extLst>
          </p:cNvPr>
          <p:cNvSpPr txBox="1">
            <a:spLocks/>
          </p:cNvSpPr>
          <p:nvPr/>
        </p:nvSpPr>
        <p:spPr>
          <a:xfrm>
            <a:off x="3081642" y="2793514"/>
            <a:ext cx="8708022" cy="88789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Version control </a:t>
            </a:r>
            <a:r>
              <a:rPr lang="en-US" sz="2000" dirty="0">
                <a:latin typeface="Century Gothic" panose="020B0502020202020204" pitchFamily="34" charset="0"/>
              </a:rPr>
              <a:t>is a system that records changes to a file or set of files over time so that you can recall specific versions later.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F778390B-D4C9-542D-F30A-117D25215474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A0BFE78-8BC9-02F5-4F8A-464CC66EDB36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3C6EE54-B94D-4D1E-D0A8-74C9D974FF27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Version control vs. GitHub or </a:t>
            </a:r>
            <a:r>
              <a:rPr lang="it-IT" sz="2400" b="1" dirty="0" err="1">
                <a:latin typeface="Century Gothic" panose="020B0502020202020204" pitchFamily="34" charset="0"/>
              </a:rPr>
              <a:t>GitLab</a:t>
            </a:r>
            <a:endParaRPr lang="it-IT" sz="2400" b="1" dirty="0">
              <a:latin typeface="Century Gothic" panose="020B0502020202020204" pitchFamily="34" charset="0"/>
            </a:endParaRPr>
          </a:p>
        </p:txBody>
      </p:sp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22FA0CB1-3E32-3DA9-187A-5ED3B83FBAD3}"/>
              </a:ext>
            </a:extLst>
          </p:cNvPr>
          <p:cNvSpPr txBox="1">
            <a:spLocks/>
          </p:cNvSpPr>
          <p:nvPr/>
        </p:nvSpPr>
        <p:spPr>
          <a:xfrm>
            <a:off x="3081642" y="4589739"/>
            <a:ext cx="8708022" cy="78156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GitHub </a:t>
            </a:r>
            <a:r>
              <a:rPr lang="en-US" sz="2000" dirty="0">
                <a:latin typeface="Century Gothic" panose="020B0502020202020204" pitchFamily="34" charset="0"/>
              </a:rPr>
              <a:t>or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 GitLab </a:t>
            </a:r>
            <a:r>
              <a:rPr lang="en-US" sz="2000" dirty="0">
                <a:latin typeface="Century Gothic" panose="020B0502020202020204" pitchFamily="34" charset="0"/>
              </a:rPr>
              <a:t>are developer C that allows developers to create, store, manage and share their code through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git</a:t>
            </a:r>
            <a:r>
              <a:rPr lang="en-US" sz="2000" dirty="0">
                <a:latin typeface="Century Gothic" panose="020B0502020202020204" pitchFamily="34" charset="0"/>
              </a:rPr>
              <a:t> software.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pic>
        <p:nvPicPr>
          <p:cNvPr id="3" name="Immagine 2" descr="Immagine che contiene Elementi grafici, Carattere, simbolo, design&#10;&#10;Descrizione generata automaticamente">
            <a:extLst>
              <a:ext uri="{FF2B5EF4-FFF2-40B4-BE49-F238E27FC236}">
                <a16:creationId xmlns:a16="http://schemas.microsoft.com/office/drawing/2014/main" id="{1E6FC391-8083-EB13-E33F-9D45423E8D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666"/>
          <a:stretch/>
        </p:blipFill>
        <p:spPr>
          <a:xfrm>
            <a:off x="334433" y="2696096"/>
            <a:ext cx="2469727" cy="985316"/>
          </a:xfrm>
          <a:prstGeom prst="rect">
            <a:avLst/>
          </a:prstGeom>
        </p:spPr>
      </p:pic>
      <p:pic>
        <p:nvPicPr>
          <p:cNvPr id="5" name="Immagine 4" descr="Immagine che contiene Elementi grafici, logo, Carattere, grafica&#10;&#10;Descrizione generata automaticamente">
            <a:extLst>
              <a:ext uri="{FF2B5EF4-FFF2-40B4-BE49-F238E27FC236}">
                <a16:creationId xmlns:a16="http://schemas.microsoft.com/office/drawing/2014/main" id="{5CFD745D-8A97-F335-E5AA-98DD32054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000"/>
          <a:stretch/>
        </p:blipFill>
        <p:spPr>
          <a:xfrm>
            <a:off x="1658112" y="4526909"/>
            <a:ext cx="899055" cy="844391"/>
          </a:xfrm>
          <a:prstGeom prst="rect">
            <a:avLst/>
          </a:prstGeom>
        </p:spPr>
      </p:pic>
      <p:pic>
        <p:nvPicPr>
          <p:cNvPr id="9" name="Immagine 8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DC2A90A4-0DA7-FF3D-7D68-234C59E75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33" y="4442983"/>
            <a:ext cx="967787" cy="967787"/>
          </a:xfrm>
          <a:prstGeom prst="rect">
            <a:avLst/>
          </a:prstGeom>
        </p:spPr>
      </p:pic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C9501377-032E-0530-285B-205888F9F20E}"/>
              </a:ext>
            </a:extLst>
          </p:cNvPr>
          <p:cNvSpPr txBox="1">
            <a:spLocks/>
          </p:cNvSpPr>
          <p:nvPr/>
        </p:nvSpPr>
        <p:spPr>
          <a:xfrm>
            <a:off x="1320203" y="4755782"/>
            <a:ext cx="295542" cy="4616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2000" dirty="0">
                <a:latin typeface="Century Gothic" panose="020B0502020202020204" pitchFamily="34" charset="0"/>
              </a:rPr>
              <a:t>/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68DEA29-8025-8697-3741-736768ACA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2646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C063A-02D1-7E34-3EE2-9BD4BB3DAD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B1DE43FC-ACB5-43A0-BED9-967FDB40CBF3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F914075-AEE7-5C57-5807-C6C18F9BEEF6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3915D90-B080-41EB-952A-4E7CF7430CD1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Century Gothic" panose="020B0502020202020204" pitchFamily="34" charset="0"/>
              </a:rPr>
              <a:t>git</a:t>
            </a:r>
            <a:r>
              <a:rPr lang="it-IT" sz="2400" b="1" dirty="0">
                <a:latin typeface="Century Gothic" panose="020B0502020202020204" pitchFamily="34" charset="0"/>
              </a:rPr>
              <a:t> clone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1F1587-A8D5-D322-DF39-54953EC62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4</a:t>
            </a:fld>
            <a:endParaRPr lang="it-IT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1A92AE59-3CCE-57A1-F5FB-7C37613ED1A6}"/>
              </a:ext>
            </a:extLst>
          </p:cNvPr>
          <p:cNvSpPr txBox="1">
            <a:spLocks/>
          </p:cNvSpPr>
          <p:nvPr/>
        </p:nvSpPr>
        <p:spPr>
          <a:xfrm>
            <a:off x="740778" y="2491523"/>
            <a:ext cx="4776102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dirty="0">
                <a:solidFill>
                  <a:srgbClr val="413000"/>
                </a:solidFill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clone &lt;remote_url&gt; </a:t>
            </a:r>
            <a:r>
              <a:rPr lang="nn-NO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&lt;local_dir&gt;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E9CF1CD1-5CA3-D3C8-41BE-218215265927}"/>
              </a:ext>
            </a:extLst>
          </p:cNvPr>
          <p:cNvSpPr txBox="1">
            <a:spLocks/>
          </p:cNvSpPr>
          <p:nvPr/>
        </p:nvSpPr>
        <p:spPr>
          <a:xfrm>
            <a:off x="633474" y="1824796"/>
            <a:ext cx="6617093" cy="5348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You want to get a copy of an existing git repository?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4" name="Segnaposto testo 3">
            <a:extLst>
              <a:ext uri="{FF2B5EF4-FFF2-40B4-BE49-F238E27FC236}">
                <a16:creationId xmlns:a16="http://schemas.microsoft.com/office/drawing/2014/main" id="{1AAB57C4-4AE8-38BD-E79A-DCB95934E566}"/>
              </a:ext>
            </a:extLst>
          </p:cNvPr>
          <p:cNvSpPr txBox="1">
            <a:spLocks/>
          </p:cNvSpPr>
          <p:nvPr/>
        </p:nvSpPr>
        <p:spPr>
          <a:xfrm>
            <a:off x="633473" y="3133778"/>
            <a:ext cx="8876287" cy="136456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That creates a directory named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local_dir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>
                <a:latin typeface="Century Gothic" panose="020B0502020202020204" pitchFamily="34" charset="0"/>
              </a:rPr>
              <a:t>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initializes a 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.git/ </a:t>
            </a:r>
            <a:r>
              <a:rPr lang="en-US" sz="2000" dirty="0">
                <a:latin typeface="Century Gothic" panose="020B0502020202020204" pitchFamily="34" charset="0"/>
              </a:rPr>
              <a:t>directory inside it (that is your local repository),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And pulls down all the data for that repository.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5" name="Segnaposto testo 3">
            <a:extLst>
              <a:ext uri="{FF2B5EF4-FFF2-40B4-BE49-F238E27FC236}">
                <a16:creationId xmlns:a16="http://schemas.microsoft.com/office/drawing/2014/main" id="{0DFC9DAF-43EB-8F08-3088-3B461714C5ED}"/>
              </a:ext>
            </a:extLst>
          </p:cNvPr>
          <p:cNvSpPr txBox="1">
            <a:spLocks/>
          </p:cNvSpPr>
          <p:nvPr/>
        </p:nvSpPr>
        <p:spPr>
          <a:xfrm>
            <a:off x="475489" y="5337923"/>
            <a:ext cx="1996785" cy="40970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remote_url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sz="2000" dirty="0">
                <a:latin typeface="Century Gothic" panose="020B0502020202020204" pitchFamily="34" charset="0"/>
              </a:rPr>
              <a:t>: 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7" name="Segnaposto testo 3">
            <a:extLst>
              <a:ext uri="{FF2B5EF4-FFF2-40B4-BE49-F238E27FC236}">
                <a16:creationId xmlns:a16="http://schemas.microsoft.com/office/drawing/2014/main" id="{0A68613C-7911-6A5E-43BE-914318F8C205}"/>
              </a:ext>
            </a:extLst>
          </p:cNvPr>
          <p:cNvSpPr txBox="1">
            <a:spLocks/>
          </p:cNvSpPr>
          <p:nvPr/>
        </p:nvSpPr>
        <p:spPr>
          <a:xfrm>
            <a:off x="3071874" y="5041212"/>
            <a:ext cx="8644637" cy="4097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The actual url: </a:t>
            </a:r>
            <a:r>
              <a:rPr lang="en-US" sz="20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https://github.com/mattiamencagli/repository.git</a:t>
            </a:r>
            <a:endParaRPr lang="it-IT" sz="2000" i="1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Segnaposto testo 3">
            <a:extLst>
              <a:ext uri="{FF2B5EF4-FFF2-40B4-BE49-F238E27FC236}">
                <a16:creationId xmlns:a16="http://schemas.microsoft.com/office/drawing/2014/main" id="{67C4B673-521E-BE13-42BC-7E5289B034FA}"/>
              </a:ext>
            </a:extLst>
          </p:cNvPr>
          <p:cNvSpPr txBox="1">
            <a:spLocks/>
          </p:cNvSpPr>
          <p:nvPr/>
        </p:nvSpPr>
        <p:spPr>
          <a:xfrm>
            <a:off x="3071873" y="5561436"/>
            <a:ext cx="8973823" cy="40970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The SSH supported url: </a:t>
            </a:r>
            <a:r>
              <a:rPr lang="en-US" sz="2000" i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git@github.com:mattiamencagli</a:t>
            </a:r>
            <a:r>
              <a:rPr lang="en-US" sz="2000" i="1" dirty="0">
                <a:solidFill>
                  <a:srgbClr val="0070C0"/>
                </a:solidFill>
                <a:latin typeface="Century Gothic" panose="020B0502020202020204" pitchFamily="34" charset="0"/>
              </a:rPr>
              <a:t>/</a:t>
            </a:r>
            <a:r>
              <a:rPr lang="en-US" sz="2000" i="1" dirty="0" err="1">
                <a:solidFill>
                  <a:srgbClr val="0070C0"/>
                </a:solidFill>
                <a:latin typeface="Century Gothic" panose="020B0502020202020204" pitchFamily="34" charset="0"/>
              </a:rPr>
              <a:t>repository.git</a:t>
            </a:r>
            <a:endParaRPr lang="it-IT" sz="2000" i="1" dirty="0">
              <a:solidFill>
                <a:srgbClr val="0070C0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71C5E516-6C13-0345-86D9-0F90EF1FB5A1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2472274" y="5246067"/>
            <a:ext cx="599600" cy="296710"/>
          </a:xfrm>
          <a:prstGeom prst="straightConnector1">
            <a:avLst/>
          </a:prstGeom>
          <a:ln w="25400">
            <a:solidFill>
              <a:srgbClr val="4472C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A75F80E-04A3-6EE1-5699-D0F0F046B314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2472274" y="5542777"/>
            <a:ext cx="599599" cy="223514"/>
          </a:xfrm>
          <a:prstGeom prst="straightConnector1">
            <a:avLst/>
          </a:prstGeom>
          <a:ln w="25400">
            <a:solidFill>
              <a:srgbClr val="4472C4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3808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DC8B5-9AF9-7487-9D32-B027C1155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14851E05-7852-6ADB-3F8B-39D9662B70EA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AC5A3F2-489D-F64B-5ABC-0577BCAD1F84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2DE9BD6-FDAF-84DB-0DA8-F590D27D61F2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Century Gothic" panose="020B0502020202020204" pitchFamily="34" charset="0"/>
              </a:rPr>
              <a:t>git</a:t>
            </a:r>
            <a:r>
              <a:rPr lang="it-IT" sz="2400" b="1" dirty="0">
                <a:latin typeface="Century Gothic" panose="020B0502020202020204" pitchFamily="34" charset="0"/>
              </a:rPr>
              <a:t> </a:t>
            </a:r>
            <a:r>
              <a:rPr lang="it-IT" sz="2400" b="1" dirty="0" err="1">
                <a:latin typeface="Century Gothic" panose="020B0502020202020204" pitchFamily="34" charset="0"/>
              </a:rPr>
              <a:t>config</a:t>
            </a:r>
            <a:endParaRPr lang="it-IT" sz="2400" b="1" dirty="0">
              <a:latin typeface="Century Gothic" panose="020B050202020202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9843C27-CF74-216E-D008-4F09D207D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5</a:t>
            </a:fld>
            <a:endParaRPr lang="it-IT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7C92FBE5-DD4F-B77F-4D00-54CAA3810BE1}"/>
              </a:ext>
            </a:extLst>
          </p:cNvPr>
          <p:cNvSpPr txBox="1">
            <a:spLocks/>
          </p:cNvSpPr>
          <p:nvPr/>
        </p:nvSpPr>
        <p:spPr>
          <a:xfrm>
            <a:off x="740778" y="2325966"/>
            <a:ext cx="7299846" cy="774813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 git 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 --global user.email 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2"/>
              </a:rPr>
              <a:t>youremail@domain.com</a:t>
            </a:r>
            <a:endParaRPr lang="nn-NO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800" b="0" dirty="0" err="1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it-IT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--global user.name "</a:t>
            </a:r>
            <a:r>
              <a:rPr lang="it-IT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yourname</a:t>
            </a:r>
            <a:r>
              <a:rPr lang="it-IT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endParaRPr lang="nn-NO" sz="1800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DADF78D2-3307-744D-0BB5-93D1547CA3BC}"/>
              </a:ext>
            </a:extLst>
          </p:cNvPr>
          <p:cNvSpPr txBox="1">
            <a:spLocks/>
          </p:cNvSpPr>
          <p:nvPr/>
        </p:nvSpPr>
        <p:spPr>
          <a:xfrm>
            <a:off x="633474" y="1824796"/>
            <a:ext cx="10601454" cy="5348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Configure most used your account to use your git repositories with SSH-key protocol: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3D97AD95-FDF0-9913-EDD2-9C490F83BDC3}"/>
              </a:ext>
            </a:extLst>
          </p:cNvPr>
          <p:cNvSpPr txBox="1">
            <a:spLocks/>
          </p:cNvSpPr>
          <p:nvPr/>
        </p:nvSpPr>
        <p:spPr>
          <a:xfrm>
            <a:off x="633474" y="3277808"/>
            <a:ext cx="10601454" cy="5348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Configure a local account for a specific repository: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04E78D56-5788-60E3-844B-D9BC84AC932A}"/>
              </a:ext>
            </a:extLst>
          </p:cNvPr>
          <p:cNvSpPr txBox="1">
            <a:spLocks/>
          </p:cNvSpPr>
          <p:nvPr/>
        </p:nvSpPr>
        <p:spPr>
          <a:xfrm>
            <a:off x="740778" y="3731986"/>
            <a:ext cx="7299846" cy="774813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config --local user.email 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2"/>
              </a:rPr>
              <a:t>youremail@domain.com</a:t>
            </a:r>
            <a:endParaRPr lang="nn-NO" sz="1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it-IT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800" b="0" dirty="0" err="1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it-IT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config</a:t>
            </a:r>
            <a:r>
              <a:rPr lang="it-IT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--</a:t>
            </a:r>
            <a:r>
              <a:rPr lang="it-IT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local</a:t>
            </a:r>
            <a:r>
              <a:rPr lang="it-IT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user.name "</a:t>
            </a:r>
            <a:r>
              <a:rPr lang="it-IT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yourname</a:t>
            </a:r>
            <a:r>
              <a:rPr lang="it-IT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endParaRPr lang="nn-NO" sz="1800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EA664B07-1A30-CE12-3DEB-2391B6A66D9C}"/>
              </a:ext>
            </a:extLst>
          </p:cNvPr>
          <p:cNvSpPr txBox="1">
            <a:spLocks/>
          </p:cNvSpPr>
          <p:nvPr/>
        </p:nvSpPr>
        <p:spPr>
          <a:xfrm>
            <a:off x="633474" y="4693543"/>
            <a:ext cx="10601454" cy="5348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Check your configuration: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D77A59C0-0FDE-2063-49DE-629B13343A8A}"/>
              </a:ext>
            </a:extLst>
          </p:cNvPr>
          <p:cNvSpPr txBox="1">
            <a:spLocks/>
          </p:cNvSpPr>
          <p:nvPr/>
        </p:nvSpPr>
        <p:spPr>
          <a:xfrm>
            <a:off x="740778" y="5192846"/>
            <a:ext cx="2861958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config --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</a:t>
            </a:r>
            <a:endParaRPr lang="nn-NO" sz="1800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1726F355-856F-7618-563E-8CD0453628BA}"/>
              </a:ext>
            </a:extLst>
          </p:cNvPr>
          <p:cNvSpPr txBox="1">
            <a:spLocks/>
          </p:cNvSpPr>
          <p:nvPr/>
        </p:nvSpPr>
        <p:spPr>
          <a:xfrm>
            <a:off x="633474" y="5867548"/>
            <a:ext cx="10601454" cy="53486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git config </a:t>
            </a:r>
            <a:r>
              <a:rPr lang="en-US" sz="2000" dirty="0">
                <a:latin typeface="Century Gothic" panose="020B0502020202020204" pitchFamily="34" charset="0"/>
              </a:rPr>
              <a:t>will give different </a:t>
            </a:r>
            <a:r>
              <a:rPr lang="en-US" sz="2000" dirty="0" err="1">
                <a:latin typeface="Century Gothic" panose="020B0502020202020204" pitchFamily="34" charset="0"/>
              </a:rPr>
              <a:t>informations</a:t>
            </a:r>
            <a:r>
              <a:rPr lang="en-US" sz="2000" dirty="0">
                <a:latin typeface="Century Gothic" panose="020B0502020202020204" pitchFamily="34" charset="0"/>
              </a:rPr>
              <a:t> in different repositories!</a:t>
            </a:r>
            <a:endParaRPr lang="it-IT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816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C4F1B-AD28-888F-4F03-B3DAD25A8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297FBC08-3F02-1E62-D764-1FA3083D73C8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3E88630-D4F1-2CE3-E1AB-336689590485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7CED83E-C18C-10DE-78C6-BE1714B318D8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latin typeface="Century Gothic" panose="020B0502020202020204" pitchFamily="34" charset="0"/>
              </a:rPr>
              <a:t>git</a:t>
            </a:r>
            <a:r>
              <a:rPr lang="it-IT" sz="2400" b="1" dirty="0">
                <a:latin typeface="Century Gothic" panose="020B0502020202020204" pitchFamily="34" charset="0"/>
              </a:rPr>
              <a:t> </a:t>
            </a:r>
            <a:r>
              <a:rPr lang="it-IT" sz="2400" b="1" dirty="0" err="1">
                <a:latin typeface="Century Gothic" panose="020B0502020202020204" pitchFamily="34" charset="0"/>
              </a:rPr>
              <a:t>states</a:t>
            </a:r>
            <a:endParaRPr lang="it-IT" sz="2400" b="1" dirty="0">
              <a:latin typeface="Century Gothic" panose="020B050202020202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6B17748-266E-45C2-E4D6-BDFFE0C8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6</a:t>
            </a:fld>
            <a:endParaRPr lang="it-IT"/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6BCC51A5-E212-88BE-8DB4-5E454019C94B}"/>
              </a:ext>
            </a:extLst>
          </p:cNvPr>
          <p:cNvGrpSpPr/>
          <p:nvPr/>
        </p:nvGrpSpPr>
        <p:grpSpPr>
          <a:xfrm>
            <a:off x="6443587" y="2580321"/>
            <a:ext cx="5434357" cy="2401885"/>
            <a:chOff x="6443587" y="2580321"/>
            <a:chExt cx="5434357" cy="2401885"/>
          </a:xfrm>
        </p:grpSpPr>
        <p:sp>
          <p:nvSpPr>
            <p:cNvPr id="2" name="Segnaposto testo 3">
              <a:extLst>
                <a:ext uri="{FF2B5EF4-FFF2-40B4-BE49-F238E27FC236}">
                  <a16:creationId xmlns:a16="http://schemas.microsoft.com/office/drawing/2014/main" id="{FF15FCEE-2750-D855-88F3-15985F10FC7A}"/>
                </a:ext>
              </a:extLst>
            </p:cNvPr>
            <p:cNvSpPr txBox="1">
              <a:spLocks/>
            </p:cNvSpPr>
            <p:nvPr/>
          </p:nvSpPr>
          <p:spPr>
            <a:xfrm>
              <a:off x="6443587" y="2580322"/>
              <a:ext cx="1447686" cy="636651"/>
            </a:xfrm>
            <a:prstGeom prst="roundRect">
              <a:avLst>
                <a:gd name="adj" fmla="val 13678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latin typeface="Century Gothic" panose="020B0502020202020204" pitchFamily="34" charset="0"/>
                </a:rPr>
                <a:t>Working </a:t>
              </a:r>
              <a:br>
                <a:rPr lang="en-US" sz="1800" dirty="0">
                  <a:latin typeface="Century Gothic" panose="020B0502020202020204" pitchFamily="34" charset="0"/>
                </a:rPr>
              </a:br>
              <a:r>
                <a:rPr lang="en-US" sz="1800" dirty="0">
                  <a:latin typeface="Century Gothic" panose="020B0502020202020204" pitchFamily="34" charset="0"/>
                </a:rPr>
                <a:t>directory</a:t>
              </a:r>
              <a:endParaRPr lang="nn-NO" sz="1800" dirty="0">
                <a:latin typeface="Century Gothic" panose="020B0502020202020204" pitchFamily="34" charset="0"/>
              </a:endParaRPr>
            </a:p>
          </p:txBody>
        </p:sp>
        <p:sp>
          <p:nvSpPr>
            <p:cNvPr id="3" name="Segnaposto testo 3">
              <a:extLst>
                <a:ext uri="{FF2B5EF4-FFF2-40B4-BE49-F238E27FC236}">
                  <a16:creationId xmlns:a16="http://schemas.microsoft.com/office/drawing/2014/main" id="{D91E76BC-BA2C-6AC7-8038-04A27FB025C0}"/>
                </a:ext>
              </a:extLst>
            </p:cNvPr>
            <p:cNvSpPr txBox="1">
              <a:spLocks/>
            </p:cNvSpPr>
            <p:nvPr/>
          </p:nvSpPr>
          <p:spPr>
            <a:xfrm>
              <a:off x="8177898" y="2580321"/>
              <a:ext cx="1307478" cy="636651"/>
            </a:xfrm>
            <a:prstGeom prst="roundRect">
              <a:avLst>
                <a:gd name="adj" fmla="val 1367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latin typeface="Century Gothic" panose="020B0502020202020204" pitchFamily="34" charset="0"/>
                </a:rPr>
                <a:t>Staging Area</a:t>
              </a:r>
              <a:endParaRPr lang="nn-NO" sz="1800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Segnaposto testo 3">
              <a:extLst>
                <a:ext uri="{FF2B5EF4-FFF2-40B4-BE49-F238E27FC236}">
                  <a16:creationId xmlns:a16="http://schemas.microsoft.com/office/drawing/2014/main" id="{10AC4389-F5A4-1670-EA82-A24B6F131C37}"/>
                </a:ext>
              </a:extLst>
            </p:cNvPr>
            <p:cNvSpPr txBox="1">
              <a:spLocks/>
            </p:cNvSpPr>
            <p:nvPr/>
          </p:nvSpPr>
          <p:spPr>
            <a:xfrm>
              <a:off x="9765794" y="2580322"/>
              <a:ext cx="2112150" cy="636651"/>
            </a:xfrm>
            <a:prstGeom prst="roundRect">
              <a:avLst>
                <a:gd name="adj" fmla="val 1367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0" dirty="0">
                  <a:effectLst/>
                  <a:latin typeface="Consolas" panose="020B0609020204030204" pitchFamily="49" charset="0"/>
                </a:rPr>
                <a:t>.git </a:t>
              </a:r>
              <a:r>
                <a:rPr lang="en-US" sz="1800" dirty="0">
                  <a:latin typeface="Century Gothic" panose="020B0502020202020204" pitchFamily="34" charset="0"/>
                </a:rPr>
                <a:t>directory</a:t>
              </a:r>
              <a:br>
                <a:rPr lang="en-US" sz="1800" dirty="0">
                  <a:latin typeface="Century Gothic" panose="020B0502020202020204" pitchFamily="34" charset="0"/>
                </a:rPr>
              </a:br>
              <a:r>
                <a:rPr lang="en-US" sz="1800" dirty="0">
                  <a:latin typeface="Century Gothic" panose="020B0502020202020204" pitchFamily="34" charset="0"/>
                </a:rPr>
                <a:t>(local repository)</a:t>
              </a:r>
              <a:endParaRPr lang="nn-NO" sz="1800" dirty="0">
                <a:latin typeface="Century Gothic" panose="020B0502020202020204" pitchFamily="34" charset="0"/>
              </a:endParaRPr>
            </a:p>
          </p:txBody>
        </p: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6ECE7852-4FE4-AE58-9225-A649AF17AAB9}"/>
                </a:ext>
              </a:extLst>
            </p:cNvPr>
            <p:cNvCxnSpPr>
              <a:stCxn id="2" idx="2"/>
            </p:cNvCxnSpPr>
            <p:nvPr/>
          </p:nvCxnSpPr>
          <p:spPr>
            <a:xfrm flipH="1">
              <a:off x="7165849" y="3216973"/>
              <a:ext cx="1581" cy="1692081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EFC44915-D8E3-6704-9D04-631E762D0884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8831637" y="3216972"/>
              <a:ext cx="0" cy="1686352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49FE9482-0376-100D-F148-31D4294AF861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10821869" y="3216973"/>
              <a:ext cx="0" cy="1765233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ccia a sinistra 19">
              <a:extLst>
                <a:ext uri="{FF2B5EF4-FFF2-40B4-BE49-F238E27FC236}">
                  <a16:creationId xmlns:a16="http://schemas.microsoft.com/office/drawing/2014/main" id="{23744ED3-2A36-F592-6DD5-5A6B1A31C2C8}"/>
                </a:ext>
              </a:extLst>
            </p:cNvPr>
            <p:cNvSpPr/>
            <p:nvPr/>
          </p:nvSpPr>
          <p:spPr>
            <a:xfrm>
              <a:off x="7179623" y="3317998"/>
              <a:ext cx="3626666" cy="636651"/>
            </a:xfrm>
            <a:prstGeom prst="leftArrow">
              <a:avLst>
                <a:gd name="adj1" fmla="val 59575"/>
                <a:gd name="adj2" fmla="val 5383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Checkout the project</a:t>
              </a:r>
            </a:p>
          </p:txBody>
        </p:sp>
        <p:sp>
          <p:nvSpPr>
            <p:cNvPr id="21" name="Freccia a sinistra 20">
              <a:extLst>
                <a:ext uri="{FF2B5EF4-FFF2-40B4-BE49-F238E27FC236}">
                  <a16:creationId xmlns:a16="http://schemas.microsoft.com/office/drawing/2014/main" id="{5AB2C0B8-F6FE-68CF-2D97-4521DF11EE92}"/>
                </a:ext>
              </a:extLst>
            </p:cNvPr>
            <p:cNvSpPr/>
            <p:nvPr/>
          </p:nvSpPr>
          <p:spPr>
            <a:xfrm flipH="1">
              <a:off x="7199374" y="3954649"/>
              <a:ext cx="1613973" cy="636651"/>
            </a:xfrm>
            <a:prstGeom prst="leftArrow">
              <a:avLst>
                <a:gd name="adj1" fmla="val 59575"/>
                <a:gd name="adj2" fmla="val 5383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Stage fixes</a:t>
              </a:r>
            </a:p>
          </p:txBody>
        </p:sp>
        <p:sp>
          <p:nvSpPr>
            <p:cNvPr id="22" name="Freccia a sinistra 21">
              <a:extLst>
                <a:ext uri="{FF2B5EF4-FFF2-40B4-BE49-F238E27FC236}">
                  <a16:creationId xmlns:a16="http://schemas.microsoft.com/office/drawing/2014/main" id="{6C89D280-4937-A052-65CE-522ECC501A2F}"/>
                </a:ext>
              </a:extLst>
            </p:cNvPr>
            <p:cNvSpPr/>
            <p:nvPr/>
          </p:nvSpPr>
          <p:spPr>
            <a:xfrm flipH="1">
              <a:off x="8869679" y="4259815"/>
              <a:ext cx="1933897" cy="636651"/>
            </a:xfrm>
            <a:prstGeom prst="leftArrow">
              <a:avLst>
                <a:gd name="adj1" fmla="val 59575"/>
                <a:gd name="adj2" fmla="val 5383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Commit</a:t>
              </a:r>
            </a:p>
          </p:txBody>
        </p:sp>
      </p:grpSp>
      <p:sp>
        <p:nvSpPr>
          <p:cNvPr id="26" name="Segnaposto testo 3">
            <a:extLst>
              <a:ext uri="{FF2B5EF4-FFF2-40B4-BE49-F238E27FC236}">
                <a16:creationId xmlns:a16="http://schemas.microsoft.com/office/drawing/2014/main" id="{B84E8D7A-B018-3B25-D4AF-51368EC297D4}"/>
              </a:ext>
            </a:extLst>
          </p:cNvPr>
          <p:cNvSpPr txBox="1">
            <a:spLocks/>
          </p:cNvSpPr>
          <p:nvPr/>
        </p:nvSpPr>
        <p:spPr>
          <a:xfrm>
            <a:off x="602959" y="2477184"/>
            <a:ext cx="5584707" cy="303537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Century Gothic" panose="020B0502020202020204" pitchFamily="34" charset="0"/>
              </a:rPr>
              <a:t> Modified means that you have changed the file but have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not committed </a:t>
            </a:r>
            <a:r>
              <a:rPr lang="en-US" sz="2000" dirty="0">
                <a:latin typeface="Century Gothic" panose="020B0502020202020204" pitchFamily="34" charset="0"/>
              </a:rPr>
              <a:t>yet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 </a:t>
            </a:r>
            <a:r>
              <a:rPr lang="en-US" sz="2000" dirty="0">
                <a:latin typeface="Century Gothic" panose="020B0502020202020204" pitchFamily="34" charset="0"/>
              </a:rPr>
              <a:t>it to your database yet.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entury Gothic" panose="020B0502020202020204" pitchFamily="34" charset="0"/>
              </a:rPr>
              <a:t> Staged means that you have marked a modified file in its current version to go into your next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commit snapshot</a:t>
            </a:r>
            <a:r>
              <a:rPr lang="en-US" sz="2000" dirty="0">
                <a:latin typeface="Century Gothic" panose="020B0502020202020204" pitchFamily="34" charset="0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sz="2000" dirty="0">
                <a:latin typeface="Century Gothic" panose="020B0502020202020204" pitchFamily="34" charset="0"/>
              </a:rPr>
              <a:t>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Committed</a:t>
            </a:r>
            <a:r>
              <a:rPr lang="en-US" sz="2000" dirty="0">
                <a:latin typeface="Century Gothic" panose="020B0502020202020204" pitchFamily="34" charset="0"/>
              </a:rPr>
              <a:t> means that the data is safely stored in your local database.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A1AAE6C-54F5-8204-EC79-619D86904B77}"/>
              </a:ext>
            </a:extLst>
          </p:cNvPr>
          <p:cNvSpPr txBox="1"/>
          <p:nvPr/>
        </p:nvSpPr>
        <p:spPr>
          <a:xfrm>
            <a:off x="1008725" y="5782946"/>
            <a:ext cx="9863377" cy="400110"/>
          </a:xfrm>
          <a:prstGeom prst="rect">
            <a:avLst/>
          </a:prstGeom>
          <a:noFill/>
          <a:ln w="19050">
            <a:solidFill>
              <a:srgbClr val="4472C4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git thinks about its data like a </a:t>
            </a:r>
            <a:r>
              <a:rPr lang="en-US" sz="20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stream of snapshots</a:t>
            </a:r>
            <a:r>
              <a:rPr lang="en-US" sz="2000" dirty="0">
                <a:latin typeface="Century Gothic" panose="020B0502020202020204" pitchFamily="34" charset="0"/>
              </a:rPr>
              <a:t>, each commit is a snapshot.</a:t>
            </a:r>
          </a:p>
        </p:txBody>
      </p:sp>
    </p:spTree>
    <p:extLst>
      <p:ext uri="{BB962C8B-B14F-4D97-AF65-F5344CB8AC3E}">
        <p14:creationId xmlns:p14="http://schemas.microsoft.com/office/powerpoint/2010/main" val="3516599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40A1B-AFB6-410A-4171-A565A07C4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9878E435-43C8-D2B4-009C-F6C3811A4B47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AE222F4-AE2F-2120-071F-FA6A6FCBF1E6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098DB97-49FD-AB89-D149-C9E010F760A6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Century Gothic" panose="020B0502020202020204" pitchFamily="34" charset="0"/>
              </a:rPr>
              <a:t>Files life-</a:t>
            </a:r>
            <a:r>
              <a:rPr lang="it-IT" sz="2400" b="1" dirty="0" err="1">
                <a:latin typeface="Century Gothic" panose="020B0502020202020204" pitchFamily="34" charset="0"/>
              </a:rPr>
              <a:t>cycle</a:t>
            </a:r>
            <a:endParaRPr lang="it-IT" sz="2400" b="1" dirty="0">
              <a:latin typeface="Century Gothic" panose="020B0502020202020204" pitchFamily="34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016ED0A-81E8-78BF-E04B-605C419A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7</a:t>
            </a:fld>
            <a:endParaRPr lang="it-IT"/>
          </a:p>
        </p:txBody>
      </p:sp>
      <p:sp>
        <p:nvSpPr>
          <p:cNvPr id="29" name="Segnaposto testo 3">
            <a:extLst>
              <a:ext uri="{FF2B5EF4-FFF2-40B4-BE49-F238E27FC236}">
                <a16:creationId xmlns:a16="http://schemas.microsoft.com/office/drawing/2014/main" id="{8BF9A9E6-22CB-C014-EF04-EB7F5D6AA73F}"/>
              </a:ext>
            </a:extLst>
          </p:cNvPr>
          <p:cNvSpPr txBox="1">
            <a:spLocks/>
          </p:cNvSpPr>
          <p:nvPr/>
        </p:nvSpPr>
        <p:spPr>
          <a:xfrm>
            <a:off x="844039" y="4776211"/>
            <a:ext cx="2504935" cy="774813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 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&lt;files&gt;</a:t>
            </a:r>
          </a:p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 </a:t>
            </a:r>
            <a:r>
              <a:rPr lang="en-US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-A</a:t>
            </a:r>
          </a:p>
        </p:txBody>
      </p:sp>
      <p:sp>
        <p:nvSpPr>
          <p:cNvPr id="30" name="Segnaposto testo 3">
            <a:extLst>
              <a:ext uri="{FF2B5EF4-FFF2-40B4-BE49-F238E27FC236}">
                <a16:creationId xmlns:a16="http://schemas.microsoft.com/office/drawing/2014/main" id="{24FCC3B9-0DCC-9B55-091B-CB86B4EE7F98}"/>
              </a:ext>
            </a:extLst>
          </p:cNvPr>
          <p:cNvSpPr txBox="1">
            <a:spLocks/>
          </p:cNvSpPr>
          <p:nvPr/>
        </p:nvSpPr>
        <p:spPr>
          <a:xfrm>
            <a:off x="480021" y="4636139"/>
            <a:ext cx="421130" cy="4085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2000" dirty="0">
                <a:latin typeface="Century Gothic" panose="020B0502020202020204" pitchFamily="34" charset="0"/>
              </a:rPr>
              <a:t>1.</a:t>
            </a:r>
          </a:p>
        </p:txBody>
      </p:sp>
      <p:sp>
        <p:nvSpPr>
          <p:cNvPr id="31" name="Segnaposto testo 3">
            <a:extLst>
              <a:ext uri="{FF2B5EF4-FFF2-40B4-BE49-F238E27FC236}">
                <a16:creationId xmlns:a16="http://schemas.microsoft.com/office/drawing/2014/main" id="{885566B8-9125-3040-7AD7-592FB4A34F14}"/>
              </a:ext>
            </a:extLst>
          </p:cNvPr>
          <p:cNvSpPr txBox="1">
            <a:spLocks/>
          </p:cNvSpPr>
          <p:nvPr/>
        </p:nvSpPr>
        <p:spPr>
          <a:xfrm>
            <a:off x="4205041" y="4801321"/>
            <a:ext cx="2504935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rm 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&lt;files&gt;</a:t>
            </a:r>
            <a:endParaRPr lang="en-US" sz="1800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2" name="Segnaposto testo 3">
            <a:extLst>
              <a:ext uri="{FF2B5EF4-FFF2-40B4-BE49-F238E27FC236}">
                <a16:creationId xmlns:a16="http://schemas.microsoft.com/office/drawing/2014/main" id="{DFA9063D-1BA0-539A-13CC-AF55FC5733D6}"/>
              </a:ext>
            </a:extLst>
          </p:cNvPr>
          <p:cNvSpPr txBox="1">
            <a:spLocks/>
          </p:cNvSpPr>
          <p:nvPr/>
        </p:nvSpPr>
        <p:spPr>
          <a:xfrm>
            <a:off x="3829830" y="4641607"/>
            <a:ext cx="421130" cy="4085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2000" dirty="0">
                <a:latin typeface="Century Gothic" panose="020B0502020202020204" pitchFamily="34" charset="0"/>
              </a:rPr>
              <a:t>2.</a:t>
            </a:r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630C9D49-5C7C-7727-DE9A-0AB77630372E}"/>
              </a:ext>
            </a:extLst>
          </p:cNvPr>
          <p:cNvGrpSpPr/>
          <p:nvPr/>
        </p:nvGrpSpPr>
        <p:grpSpPr>
          <a:xfrm>
            <a:off x="261257" y="1970077"/>
            <a:ext cx="11742821" cy="2485538"/>
            <a:chOff x="261257" y="1881369"/>
            <a:chExt cx="11742821" cy="2485538"/>
          </a:xfrm>
        </p:grpSpPr>
        <p:sp>
          <p:nvSpPr>
            <p:cNvPr id="2" name="Segnaposto testo 3">
              <a:extLst>
                <a:ext uri="{FF2B5EF4-FFF2-40B4-BE49-F238E27FC236}">
                  <a16:creationId xmlns:a16="http://schemas.microsoft.com/office/drawing/2014/main" id="{DF212980-D8FE-E0AB-0E5D-C4B05F86FEA4}"/>
                </a:ext>
              </a:extLst>
            </p:cNvPr>
            <p:cNvSpPr txBox="1">
              <a:spLocks/>
            </p:cNvSpPr>
            <p:nvPr/>
          </p:nvSpPr>
          <p:spPr>
            <a:xfrm>
              <a:off x="3542213" y="1905838"/>
              <a:ext cx="2589359" cy="368064"/>
            </a:xfrm>
            <a:prstGeom prst="roundRect">
              <a:avLst>
                <a:gd name="adj" fmla="val 13678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solidFill>
                <a:srgbClr val="FFC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latin typeface="Century Gothic" panose="020B0502020202020204" pitchFamily="34" charset="0"/>
                </a:rPr>
                <a:t>Unmodified</a:t>
              </a:r>
              <a:endParaRPr lang="nn-NO" sz="1800" dirty="0">
                <a:latin typeface="Century Gothic" panose="020B0502020202020204" pitchFamily="34" charset="0"/>
              </a:endParaRPr>
            </a:p>
          </p:txBody>
        </p:sp>
        <p:sp>
          <p:nvSpPr>
            <p:cNvPr id="3" name="Segnaposto testo 3">
              <a:extLst>
                <a:ext uri="{FF2B5EF4-FFF2-40B4-BE49-F238E27FC236}">
                  <a16:creationId xmlns:a16="http://schemas.microsoft.com/office/drawing/2014/main" id="{2FFDB09A-3B45-05C8-D812-593062AFE5CA}"/>
                </a:ext>
              </a:extLst>
            </p:cNvPr>
            <p:cNvSpPr txBox="1">
              <a:spLocks/>
            </p:cNvSpPr>
            <p:nvPr/>
          </p:nvSpPr>
          <p:spPr>
            <a:xfrm>
              <a:off x="7171326" y="1905837"/>
              <a:ext cx="2072130" cy="368064"/>
            </a:xfrm>
            <a:prstGeom prst="roundRect">
              <a:avLst>
                <a:gd name="adj" fmla="val 13678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rgbClr val="00B0F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latin typeface="Century Gothic" panose="020B0502020202020204" pitchFamily="34" charset="0"/>
                </a:rPr>
                <a:t>Modified</a:t>
              </a:r>
              <a:endParaRPr lang="nn-NO" sz="1800" dirty="0">
                <a:latin typeface="Century Gothic" panose="020B0502020202020204" pitchFamily="34" charset="0"/>
              </a:endParaRPr>
            </a:p>
          </p:txBody>
        </p:sp>
        <p:sp>
          <p:nvSpPr>
            <p:cNvPr id="12" name="Segnaposto testo 3">
              <a:extLst>
                <a:ext uri="{FF2B5EF4-FFF2-40B4-BE49-F238E27FC236}">
                  <a16:creationId xmlns:a16="http://schemas.microsoft.com/office/drawing/2014/main" id="{0D3CAF95-26CF-3F79-A7F1-1CE5E621625B}"/>
                </a:ext>
              </a:extLst>
            </p:cNvPr>
            <p:cNvSpPr txBox="1">
              <a:spLocks/>
            </p:cNvSpPr>
            <p:nvPr/>
          </p:nvSpPr>
          <p:spPr>
            <a:xfrm>
              <a:off x="10081518" y="1905838"/>
              <a:ext cx="1922560" cy="368064"/>
            </a:xfrm>
            <a:prstGeom prst="roundRect">
              <a:avLst>
                <a:gd name="adj" fmla="val 13678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latin typeface="Century Gothic" panose="020B0502020202020204" pitchFamily="34" charset="0"/>
                </a:rPr>
                <a:t>staged</a:t>
              </a:r>
              <a:endParaRPr lang="nn-NO" sz="1800" dirty="0">
                <a:latin typeface="Century Gothic" panose="020B0502020202020204" pitchFamily="34" charset="0"/>
              </a:endParaRPr>
            </a:p>
          </p:txBody>
        </p: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E991859E-50D1-DE62-58D8-46B1598C6AB9}"/>
                </a:ext>
              </a:extLst>
            </p:cNvPr>
            <p:cNvCxnSpPr>
              <a:cxnSpLocks/>
              <a:stCxn id="2" idx="2"/>
            </p:cNvCxnSpPr>
            <p:nvPr/>
          </p:nvCxnSpPr>
          <p:spPr>
            <a:xfrm>
              <a:off x="4836892" y="2273902"/>
              <a:ext cx="0" cy="194808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364ADFDC-8D44-5087-962F-88BEF3C90E9F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8207391" y="2273901"/>
              <a:ext cx="0" cy="1954939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44EC10B-21CE-3AD6-3CDD-F9CC4D90ED83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11042798" y="2273902"/>
              <a:ext cx="2" cy="2093005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ccia a sinistra 19">
              <a:extLst>
                <a:ext uri="{FF2B5EF4-FFF2-40B4-BE49-F238E27FC236}">
                  <a16:creationId xmlns:a16="http://schemas.microsoft.com/office/drawing/2014/main" id="{C109BEB6-88B6-BD5B-C36A-18C738C4C12B}"/>
                </a:ext>
              </a:extLst>
            </p:cNvPr>
            <p:cNvSpPr/>
            <p:nvPr/>
          </p:nvSpPr>
          <p:spPr>
            <a:xfrm flipH="1">
              <a:off x="1447070" y="2363181"/>
              <a:ext cx="9568041" cy="636651"/>
            </a:xfrm>
            <a:prstGeom prst="leftArrow">
              <a:avLst>
                <a:gd name="adj1" fmla="val 59575"/>
                <a:gd name="adj2" fmla="val 5383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1. Add the file to the repository</a:t>
              </a:r>
            </a:p>
          </p:txBody>
        </p:sp>
        <p:sp>
          <p:nvSpPr>
            <p:cNvPr id="22" name="Freccia a sinistra 21">
              <a:extLst>
                <a:ext uri="{FF2B5EF4-FFF2-40B4-BE49-F238E27FC236}">
                  <a16:creationId xmlns:a16="http://schemas.microsoft.com/office/drawing/2014/main" id="{39531B32-1214-1C51-178E-792EF547E723}"/>
                </a:ext>
              </a:extLst>
            </p:cNvPr>
            <p:cNvSpPr/>
            <p:nvPr/>
          </p:nvSpPr>
          <p:spPr>
            <a:xfrm>
              <a:off x="4885196" y="3669512"/>
              <a:ext cx="6129914" cy="636651"/>
            </a:xfrm>
            <a:prstGeom prst="leftArrow">
              <a:avLst>
                <a:gd name="adj1" fmla="val 59575"/>
                <a:gd name="adj2" fmla="val 5383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4. Commit</a:t>
              </a:r>
            </a:p>
          </p:txBody>
        </p:sp>
        <p:sp>
          <p:nvSpPr>
            <p:cNvPr id="5" name="Segnaposto testo 3">
              <a:extLst>
                <a:ext uri="{FF2B5EF4-FFF2-40B4-BE49-F238E27FC236}">
                  <a16:creationId xmlns:a16="http://schemas.microsoft.com/office/drawing/2014/main" id="{9A3AAE66-9581-D58C-594C-11C534BFE9B2}"/>
                </a:ext>
              </a:extLst>
            </p:cNvPr>
            <p:cNvSpPr txBox="1">
              <a:spLocks/>
            </p:cNvSpPr>
            <p:nvPr/>
          </p:nvSpPr>
          <p:spPr>
            <a:xfrm>
              <a:off x="261257" y="1881369"/>
              <a:ext cx="2294336" cy="368064"/>
            </a:xfrm>
            <a:prstGeom prst="roundRect">
              <a:avLst>
                <a:gd name="adj" fmla="val 13678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28575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dirty="0">
                  <a:latin typeface="Century Gothic" panose="020B0502020202020204" pitchFamily="34" charset="0"/>
                </a:rPr>
                <a:t>Untracked</a:t>
              </a:r>
              <a:endParaRPr lang="nn-NO" sz="1800" dirty="0">
                <a:latin typeface="Century Gothic" panose="020B0502020202020204" pitchFamily="34" charset="0"/>
              </a:endParaRPr>
            </a:p>
          </p:txBody>
        </p: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9539892E-922E-11F9-745F-D16C1BDF9262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>
              <a:off x="1408425" y="2249433"/>
              <a:ext cx="0" cy="197940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ccia a sinistra 17">
              <a:extLst>
                <a:ext uri="{FF2B5EF4-FFF2-40B4-BE49-F238E27FC236}">
                  <a16:creationId xmlns:a16="http://schemas.microsoft.com/office/drawing/2014/main" id="{8CE70B88-A8BF-7163-ADCF-A6E8D749633F}"/>
                </a:ext>
              </a:extLst>
            </p:cNvPr>
            <p:cNvSpPr/>
            <p:nvPr/>
          </p:nvSpPr>
          <p:spPr>
            <a:xfrm>
              <a:off x="1437408" y="3154478"/>
              <a:ext cx="3370501" cy="636651"/>
            </a:xfrm>
            <a:prstGeom prst="leftArrow">
              <a:avLst>
                <a:gd name="adj1" fmla="val 59575"/>
                <a:gd name="adj2" fmla="val 5383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2. Remove the file</a:t>
              </a:r>
            </a:p>
          </p:txBody>
        </p:sp>
        <p:sp>
          <p:nvSpPr>
            <p:cNvPr id="33" name="Freccia a sinistra 32">
              <a:extLst>
                <a:ext uri="{FF2B5EF4-FFF2-40B4-BE49-F238E27FC236}">
                  <a16:creationId xmlns:a16="http://schemas.microsoft.com/office/drawing/2014/main" id="{80D1DBD6-E8E8-30C9-B08B-9B4EB0078AE2}"/>
                </a:ext>
              </a:extLst>
            </p:cNvPr>
            <p:cNvSpPr/>
            <p:nvPr/>
          </p:nvSpPr>
          <p:spPr>
            <a:xfrm flipH="1">
              <a:off x="5550073" y="3004324"/>
              <a:ext cx="5465034" cy="634405"/>
            </a:xfrm>
            <a:prstGeom prst="leftArrow">
              <a:avLst>
                <a:gd name="adj1" fmla="val 59575"/>
                <a:gd name="adj2" fmla="val 5383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                                       3. Move the file</a:t>
              </a:r>
            </a:p>
          </p:txBody>
        </p:sp>
        <p:sp>
          <p:nvSpPr>
            <p:cNvPr id="21" name="Freccia a sinistra 20">
              <a:extLst>
                <a:ext uri="{FF2B5EF4-FFF2-40B4-BE49-F238E27FC236}">
                  <a16:creationId xmlns:a16="http://schemas.microsoft.com/office/drawing/2014/main" id="{B7653EDB-D89C-9145-36CB-113C10D7D18E}"/>
                </a:ext>
              </a:extLst>
            </p:cNvPr>
            <p:cNvSpPr/>
            <p:nvPr/>
          </p:nvSpPr>
          <p:spPr>
            <a:xfrm flipH="1">
              <a:off x="4885196" y="3002078"/>
              <a:ext cx="3264093" cy="636651"/>
            </a:xfrm>
            <a:prstGeom prst="leftArrow">
              <a:avLst>
                <a:gd name="adj1" fmla="val 59575"/>
                <a:gd name="adj2" fmla="val 53830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Century Gothic" panose="020B0502020202020204" pitchFamily="34" charset="0"/>
                </a:rPr>
                <a:t>Edit the file</a:t>
              </a:r>
            </a:p>
          </p:txBody>
        </p:sp>
      </p:grpSp>
      <p:sp>
        <p:nvSpPr>
          <p:cNvPr id="34" name="Segnaposto testo 3">
            <a:extLst>
              <a:ext uri="{FF2B5EF4-FFF2-40B4-BE49-F238E27FC236}">
                <a16:creationId xmlns:a16="http://schemas.microsoft.com/office/drawing/2014/main" id="{4C1B430A-F447-9CDC-48E3-82209C10CF77}"/>
              </a:ext>
            </a:extLst>
          </p:cNvPr>
          <p:cNvSpPr txBox="1">
            <a:spLocks/>
          </p:cNvSpPr>
          <p:nvPr/>
        </p:nvSpPr>
        <p:spPr>
          <a:xfrm>
            <a:off x="838200" y="5891262"/>
            <a:ext cx="3412760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mv &lt;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old_f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&lt;</a:t>
            </a:r>
            <a:r>
              <a:rPr lang="en-US" sz="1800" b="0" dirty="0" err="1">
                <a:effectLst/>
                <a:latin typeface="Consolas" panose="020B0609020204030204" pitchFamily="49" charset="0"/>
              </a:rPr>
              <a:t>new_f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&gt;</a:t>
            </a:r>
            <a:r>
              <a:rPr lang="en-US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35" name="Segnaposto testo 3">
            <a:extLst>
              <a:ext uri="{FF2B5EF4-FFF2-40B4-BE49-F238E27FC236}">
                <a16:creationId xmlns:a16="http://schemas.microsoft.com/office/drawing/2014/main" id="{6EBE8884-0F39-F64A-9AE1-94427048E898}"/>
              </a:ext>
            </a:extLst>
          </p:cNvPr>
          <p:cNvSpPr txBox="1">
            <a:spLocks/>
          </p:cNvSpPr>
          <p:nvPr/>
        </p:nvSpPr>
        <p:spPr>
          <a:xfrm>
            <a:off x="462989" y="5731548"/>
            <a:ext cx="421130" cy="4085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2000" dirty="0">
                <a:latin typeface="Century Gothic" panose="020B0502020202020204" pitchFamily="34" charset="0"/>
              </a:rPr>
              <a:t>3.</a:t>
            </a:r>
          </a:p>
        </p:txBody>
      </p:sp>
      <p:sp>
        <p:nvSpPr>
          <p:cNvPr id="36" name="Segnaposto testo 3">
            <a:extLst>
              <a:ext uri="{FF2B5EF4-FFF2-40B4-BE49-F238E27FC236}">
                <a16:creationId xmlns:a16="http://schemas.microsoft.com/office/drawing/2014/main" id="{F2FE9054-3219-56FE-EA9A-C34800FCD5CA}"/>
              </a:ext>
            </a:extLst>
          </p:cNvPr>
          <p:cNvSpPr txBox="1">
            <a:spLocks/>
          </p:cNvSpPr>
          <p:nvPr/>
        </p:nvSpPr>
        <p:spPr>
          <a:xfrm>
            <a:off x="5224369" y="5891262"/>
            <a:ext cx="4785903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commit </a:t>
            </a:r>
            <a:r>
              <a:rPr lang="en-US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-m “your commit text”</a:t>
            </a:r>
          </a:p>
        </p:txBody>
      </p:sp>
      <p:sp>
        <p:nvSpPr>
          <p:cNvPr id="37" name="Segnaposto testo 3">
            <a:extLst>
              <a:ext uri="{FF2B5EF4-FFF2-40B4-BE49-F238E27FC236}">
                <a16:creationId xmlns:a16="http://schemas.microsoft.com/office/drawing/2014/main" id="{75D3B0CA-B44C-518B-EEFE-74E506661847}"/>
              </a:ext>
            </a:extLst>
          </p:cNvPr>
          <p:cNvSpPr txBox="1">
            <a:spLocks/>
          </p:cNvSpPr>
          <p:nvPr/>
        </p:nvSpPr>
        <p:spPr>
          <a:xfrm>
            <a:off x="4849159" y="5731548"/>
            <a:ext cx="421130" cy="40857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2000" dirty="0">
                <a:latin typeface="Century Gothic" panose="020B0502020202020204" pitchFamily="34" charset="0"/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1867067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6E687-BE43-522D-77A4-663EA4513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A673F693-8D05-88E6-FA1B-51052630D3AD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874ECED-AB90-D1EF-4408-FC9D0A657EDB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52866F2-71D4-77BC-9EE4-01CB1F527CD9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file status &amp; ignored files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2DD217-381D-FB9A-D7D9-17EB400BB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8</a:t>
            </a:fld>
            <a:endParaRPr lang="it-IT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79C6E4B1-CE9D-0415-8AF5-CE54CAAC8927}"/>
              </a:ext>
            </a:extLst>
          </p:cNvPr>
          <p:cNvSpPr txBox="1">
            <a:spLocks/>
          </p:cNvSpPr>
          <p:nvPr/>
        </p:nvSpPr>
        <p:spPr>
          <a:xfrm>
            <a:off x="740778" y="2135808"/>
            <a:ext cx="6452502" cy="4616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Viewing your staged and </a:t>
            </a:r>
            <a:r>
              <a:rPr lang="en-US" sz="2000" dirty="0" err="1">
                <a:latin typeface="Century Gothic" panose="020B0502020202020204" pitchFamily="34" charset="0"/>
              </a:rPr>
              <a:t>unstaged</a:t>
            </a:r>
            <a:r>
              <a:rPr lang="en-US" sz="2000" dirty="0">
                <a:latin typeface="Century Gothic" panose="020B0502020202020204" pitchFamily="34" charset="0"/>
              </a:rPr>
              <a:t> changes: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46B31141-5408-7302-E1F5-B16AA50D0A0E}"/>
              </a:ext>
            </a:extLst>
          </p:cNvPr>
          <p:cNvSpPr txBox="1">
            <a:spLocks/>
          </p:cNvSpPr>
          <p:nvPr/>
        </p:nvSpPr>
        <p:spPr>
          <a:xfrm>
            <a:off x="815783" y="2695338"/>
            <a:ext cx="1860361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status</a:t>
            </a:r>
            <a:endParaRPr lang="nn-NO" sz="1800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8F253879-A983-DF1E-A66C-CD9AFA7753FE}"/>
              </a:ext>
            </a:extLst>
          </p:cNvPr>
          <p:cNvSpPr txBox="1">
            <a:spLocks/>
          </p:cNvSpPr>
          <p:nvPr/>
        </p:nvSpPr>
        <p:spPr>
          <a:xfrm>
            <a:off x="740778" y="3629328"/>
            <a:ext cx="6452502" cy="4616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To see what you’ve changed but not yet staged: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74F7C1AA-8E88-D3AE-E229-6E3500EF8A75}"/>
              </a:ext>
            </a:extLst>
          </p:cNvPr>
          <p:cNvSpPr txBox="1">
            <a:spLocks/>
          </p:cNvSpPr>
          <p:nvPr/>
        </p:nvSpPr>
        <p:spPr>
          <a:xfrm>
            <a:off x="815782" y="4176666"/>
            <a:ext cx="2415098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diff </a:t>
            </a:r>
            <a:r>
              <a:rPr lang="en-US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&lt;file&gt;</a:t>
            </a:r>
            <a:endParaRPr lang="nn-NO" sz="1800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E6DA0A20-C0E4-53B6-777B-53100E420BA2}"/>
              </a:ext>
            </a:extLst>
          </p:cNvPr>
          <p:cNvSpPr txBox="1">
            <a:spLocks/>
          </p:cNvSpPr>
          <p:nvPr/>
        </p:nvSpPr>
        <p:spPr>
          <a:xfrm>
            <a:off x="815782" y="5057016"/>
            <a:ext cx="6060506" cy="74678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A file listing patterns to match the names of files</a:t>
            </a:r>
            <a:br>
              <a:rPr lang="en-US" sz="2000" dirty="0">
                <a:latin typeface="Century Gothic" panose="020B0502020202020204" pitchFamily="34" charset="0"/>
              </a:rPr>
            </a:br>
            <a:r>
              <a:rPr lang="en-US" sz="2000" dirty="0">
                <a:latin typeface="Century Gothic" panose="020B0502020202020204" pitchFamily="34" charset="0"/>
              </a:rPr>
              <a:t>that will be ignored by git actions.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35ED7208-CB81-D910-E628-54869DA8D566}"/>
              </a:ext>
            </a:extLst>
          </p:cNvPr>
          <p:cNvSpPr txBox="1">
            <a:spLocks/>
          </p:cNvSpPr>
          <p:nvPr/>
        </p:nvSpPr>
        <p:spPr>
          <a:xfrm>
            <a:off x="815783" y="5892876"/>
            <a:ext cx="2415098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im 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gitignore</a:t>
            </a:r>
            <a:endParaRPr lang="nn-NO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09A6B4AB-EA5B-D620-8C34-61015469814C}"/>
              </a:ext>
            </a:extLst>
          </p:cNvPr>
          <p:cNvSpPr txBox="1">
            <a:spLocks/>
          </p:cNvSpPr>
          <p:nvPr/>
        </p:nvSpPr>
        <p:spPr>
          <a:xfrm>
            <a:off x="9009347" y="3694129"/>
            <a:ext cx="2262157" cy="2401810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0" dirty="0">
                <a:effectLst/>
                <a:latin typeface="Consolas" panose="020B0609020204030204" pitchFamily="49" charset="0"/>
              </a:rPr>
              <a:t>*.o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*.x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*.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!*ini.dat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build*/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vscode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endParaRPr lang="nn-NO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AD49F1E8-1398-16F5-6BD7-1B5519C616A0}"/>
              </a:ext>
            </a:extLst>
          </p:cNvPr>
          <p:cNvSpPr/>
          <p:nvPr/>
        </p:nvSpPr>
        <p:spPr>
          <a:xfrm>
            <a:off x="3279464" y="5029200"/>
            <a:ext cx="5681657" cy="1231740"/>
          </a:xfrm>
          <a:custGeom>
            <a:avLst/>
            <a:gdLst>
              <a:gd name="connsiteX0" fmla="*/ 0 w 5785104"/>
              <a:gd name="connsiteY0" fmla="*/ 883920 h 1017492"/>
              <a:gd name="connsiteX1" fmla="*/ 2353056 w 5785104"/>
              <a:gd name="connsiteY1" fmla="*/ 963168 h 1017492"/>
              <a:gd name="connsiteX2" fmla="*/ 4108704 w 5785104"/>
              <a:gd name="connsiteY2" fmla="*/ 170688 h 1017492"/>
              <a:gd name="connsiteX3" fmla="*/ 5785104 w 5785104"/>
              <a:gd name="connsiteY3" fmla="*/ 0 h 101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5104" h="1017492">
                <a:moveTo>
                  <a:pt x="0" y="883920"/>
                </a:moveTo>
                <a:cubicBezTo>
                  <a:pt x="834136" y="982980"/>
                  <a:pt x="1668272" y="1082040"/>
                  <a:pt x="2353056" y="963168"/>
                </a:cubicBezTo>
                <a:cubicBezTo>
                  <a:pt x="3037840" y="844296"/>
                  <a:pt x="3536696" y="331216"/>
                  <a:pt x="4108704" y="170688"/>
                </a:cubicBezTo>
                <a:cubicBezTo>
                  <a:pt x="4680712" y="10160"/>
                  <a:pt x="5400040" y="30480"/>
                  <a:pt x="5785104" y="0"/>
                </a:cubicBezTo>
              </a:path>
            </a:pathLst>
          </a:custGeom>
          <a:noFill/>
          <a:ln w="19050">
            <a:solidFill>
              <a:srgbClr val="4472C4"/>
            </a:solidFill>
            <a:tailEnd type="arrow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Segnaposto testo 3">
            <a:extLst>
              <a:ext uri="{FF2B5EF4-FFF2-40B4-BE49-F238E27FC236}">
                <a16:creationId xmlns:a16="http://schemas.microsoft.com/office/drawing/2014/main" id="{264804DB-620F-3F09-76A5-27DCBE3B38E6}"/>
              </a:ext>
            </a:extLst>
          </p:cNvPr>
          <p:cNvSpPr txBox="1">
            <a:spLocks/>
          </p:cNvSpPr>
          <p:nvPr/>
        </p:nvSpPr>
        <p:spPr>
          <a:xfrm>
            <a:off x="8496771" y="3266662"/>
            <a:ext cx="2970857" cy="4616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gitignore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entury Gothic" panose="020B0502020202020204" pitchFamily="34" charset="0"/>
              </a:rPr>
              <a:t>example: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507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D69B2-8698-B801-6FEF-FAF50676D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tangolo 22">
            <a:extLst>
              <a:ext uri="{FF2B5EF4-FFF2-40B4-BE49-F238E27FC236}">
                <a16:creationId xmlns:a16="http://schemas.microsoft.com/office/drawing/2014/main" id="{09182808-B424-2AB3-CEFD-BA97E6B039D7}"/>
              </a:ext>
            </a:extLst>
          </p:cNvPr>
          <p:cNvSpPr/>
          <p:nvPr/>
        </p:nvSpPr>
        <p:spPr>
          <a:xfrm>
            <a:off x="506153" y="509286"/>
            <a:ext cx="127321" cy="11848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A157D32-D4F7-1363-5EA6-A213EAF58F2C}"/>
              </a:ext>
            </a:extLst>
          </p:cNvPr>
          <p:cNvSpPr txBox="1"/>
          <p:nvPr/>
        </p:nvSpPr>
        <p:spPr>
          <a:xfrm>
            <a:off x="740778" y="381963"/>
            <a:ext cx="7083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git</a:t>
            </a:r>
            <a:endParaRPr lang="it-IT" sz="3200" b="1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8B1EB74-FCA5-FFCA-46ED-3AE9C7C5AC91}"/>
              </a:ext>
            </a:extLst>
          </p:cNvPr>
          <p:cNvSpPr txBox="1"/>
          <p:nvPr/>
        </p:nvSpPr>
        <p:spPr>
          <a:xfrm>
            <a:off x="740778" y="966738"/>
            <a:ext cx="7083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anose="020B0502020202020204" pitchFamily="34" charset="0"/>
              </a:rPr>
              <a:t>Undoing thing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B7657EB-B897-CF91-B14F-F03D870EE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CCE792-9F17-CD46-8AC1-9D70392CC889}" type="slidenum">
              <a:rPr lang="it-IT" smtClean="0"/>
              <a:t>9</a:t>
            </a:fld>
            <a:endParaRPr lang="it-IT"/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D8490583-1596-DDCE-E8B6-77F255EAA117}"/>
              </a:ext>
            </a:extLst>
          </p:cNvPr>
          <p:cNvSpPr txBox="1">
            <a:spLocks/>
          </p:cNvSpPr>
          <p:nvPr/>
        </p:nvSpPr>
        <p:spPr>
          <a:xfrm>
            <a:off x="740778" y="2135808"/>
            <a:ext cx="6452502" cy="4616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Improve the previous commit: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4F89729F-FADB-B170-5693-7DE94550D201}"/>
              </a:ext>
            </a:extLst>
          </p:cNvPr>
          <p:cNvSpPr txBox="1">
            <a:spLocks/>
          </p:cNvSpPr>
          <p:nvPr/>
        </p:nvSpPr>
        <p:spPr>
          <a:xfrm>
            <a:off x="5411424" y="2156580"/>
            <a:ext cx="2848692" cy="368064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ommit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--amend</a:t>
            </a:r>
            <a:endParaRPr lang="nn-NO" sz="1800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E4D28F81-19CA-2AA4-C369-2E59E2E9269B}"/>
              </a:ext>
            </a:extLst>
          </p:cNvPr>
          <p:cNvSpPr txBox="1">
            <a:spLocks/>
          </p:cNvSpPr>
          <p:nvPr/>
        </p:nvSpPr>
        <p:spPr>
          <a:xfrm>
            <a:off x="740778" y="3085135"/>
            <a:ext cx="6452502" cy="46166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 err="1">
                <a:latin typeface="Century Gothic" panose="020B0502020202020204" pitchFamily="34" charset="0"/>
              </a:rPr>
              <a:t>Unstage</a:t>
            </a:r>
            <a:r>
              <a:rPr lang="en-US" sz="2000" dirty="0">
                <a:latin typeface="Century Gothic" panose="020B0502020202020204" pitchFamily="34" charset="0"/>
              </a:rPr>
              <a:t> a staged file: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1C5962AF-2A90-EE75-B0CC-1D3D37FF6184}"/>
              </a:ext>
            </a:extLst>
          </p:cNvPr>
          <p:cNvSpPr txBox="1">
            <a:spLocks/>
          </p:cNvSpPr>
          <p:nvPr/>
        </p:nvSpPr>
        <p:spPr>
          <a:xfrm>
            <a:off x="5411424" y="2921415"/>
            <a:ext cx="4161855" cy="774813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checkout --staged 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&lt;file&gt;</a:t>
            </a:r>
            <a:endParaRPr lang="nn-NO" sz="18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reset HEAD 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&lt;file&gt;</a:t>
            </a:r>
            <a:endParaRPr lang="nn-NO" sz="1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4981F541-A425-90E8-3156-E705E23FB630}"/>
              </a:ext>
            </a:extLst>
          </p:cNvPr>
          <p:cNvSpPr txBox="1">
            <a:spLocks/>
          </p:cNvSpPr>
          <p:nvPr/>
        </p:nvSpPr>
        <p:spPr>
          <a:xfrm>
            <a:off x="740778" y="4286996"/>
            <a:ext cx="6060506" cy="4616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 err="1">
                <a:latin typeface="Century Gothic" panose="020B0502020202020204" pitchFamily="34" charset="0"/>
              </a:rPr>
              <a:t>Unmodify</a:t>
            </a:r>
            <a:r>
              <a:rPr lang="en-US" sz="2000" dirty="0">
                <a:latin typeface="Century Gothic" panose="020B0502020202020204" pitchFamily="34" charset="0"/>
              </a:rPr>
              <a:t> a modified file: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13" name="Segnaposto testo 3">
            <a:extLst>
              <a:ext uri="{FF2B5EF4-FFF2-40B4-BE49-F238E27FC236}">
                <a16:creationId xmlns:a16="http://schemas.microsoft.com/office/drawing/2014/main" id="{D9EC29C5-EB0A-4844-F4F1-ECB38EBC8224}"/>
              </a:ext>
            </a:extLst>
          </p:cNvPr>
          <p:cNvSpPr txBox="1">
            <a:spLocks/>
          </p:cNvSpPr>
          <p:nvPr/>
        </p:nvSpPr>
        <p:spPr>
          <a:xfrm>
            <a:off x="5411424" y="4126287"/>
            <a:ext cx="3199176" cy="774813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restore 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&lt;file&gt;</a:t>
            </a:r>
            <a:endParaRPr lang="nn-NO" sz="1800" b="0" dirty="0"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checkout </a:t>
            </a:r>
            <a:r>
              <a:rPr lang="en-US" sz="1800" b="0" dirty="0">
                <a:effectLst/>
                <a:latin typeface="Consolas" panose="020B0609020204030204" pitchFamily="49" charset="0"/>
              </a:rPr>
              <a:t>&lt;file&gt;</a:t>
            </a:r>
            <a:endParaRPr lang="nn-NO" sz="1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" name="Segnaposto testo 3">
            <a:extLst>
              <a:ext uri="{FF2B5EF4-FFF2-40B4-BE49-F238E27FC236}">
                <a16:creationId xmlns:a16="http://schemas.microsoft.com/office/drawing/2014/main" id="{5F8A14B6-ECBC-D24D-B050-CD23BC343568}"/>
              </a:ext>
            </a:extLst>
          </p:cNvPr>
          <p:cNvSpPr txBox="1">
            <a:spLocks/>
          </p:cNvSpPr>
          <p:nvPr/>
        </p:nvSpPr>
        <p:spPr>
          <a:xfrm>
            <a:off x="740778" y="5516051"/>
            <a:ext cx="6060506" cy="4616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latin typeface="Century Gothic" panose="020B0502020202020204" pitchFamily="34" charset="0"/>
              </a:rPr>
              <a:t>Check the history of your commits: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3" name="Segnaposto testo 3">
            <a:extLst>
              <a:ext uri="{FF2B5EF4-FFF2-40B4-BE49-F238E27FC236}">
                <a16:creationId xmlns:a16="http://schemas.microsoft.com/office/drawing/2014/main" id="{1DC136B5-7B0A-913C-53FB-988893089141}"/>
              </a:ext>
            </a:extLst>
          </p:cNvPr>
          <p:cNvSpPr txBox="1">
            <a:spLocks/>
          </p:cNvSpPr>
          <p:nvPr/>
        </p:nvSpPr>
        <p:spPr>
          <a:xfrm>
            <a:off x="5411424" y="5344480"/>
            <a:ext cx="5822633" cy="774813"/>
          </a:xfrm>
          <a:prstGeom prst="roundRect">
            <a:avLst>
              <a:gd name="adj" fmla="val 13678"/>
            </a:avLst>
          </a:prstGeom>
          <a:solidFill>
            <a:srgbClr val="FBFCFF"/>
          </a:solidFill>
          <a:ln w="28575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log</a:t>
            </a:r>
            <a:endParaRPr lang="nn-NO" sz="1800" b="0" dirty="0">
              <a:solidFill>
                <a:srgbClr val="0070C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nn-NO" sz="1800" b="0" dirty="0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nn-NO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n-NO" sz="1800" b="0" dirty="0">
                <a:solidFill>
                  <a:srgbClr val="413000"/>
                </a:solidFill>
                <a:effectLst/>
                <a:latin typeface="Consolas" panose="020B0609020204030204" pitchFamily="49" charset="0"/>
              </a:rPr>
              <a:t>git</a:t>
            </a:r>
            <a:r>
              <a:rPr lang="nn-NO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 </a:t>
            </a:r>
            <a:r>
              <a:rPr lang="en-US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--all --</a:t>
            </a:r>
            <a:r>
              <a:rPr lang="en-US" sz="1800" b="0" dirty="0" err="1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oneline</a:t>
            </a:r>
            <a:r>
              <a:rPr lang="en-US" sz="1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--decorate --graph</a:t>
            </a:r>
            <a:endParaRPr lang="nn-NO" sz="1800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9706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comments xmlns="b7779ae3-5ae2-4dbe-8b24-7be0f832a427" xsi:nil="true"/>
    <lcf76f155ced4ddcb4097134ff3c332f xmlns="b7779ae3-5ae2-4dbe-8b24-7be0f832a427">
      <Terms xmlns="http://schemas.microsoft.com/office/infopath/2007/PartnerControls"/>
    </lcf76f155ced4ddcb4097134ff3c332f>
    <TaxCatchAll xmlns="9c264712-4240-4ba6-8b05-661de6fabf24" xsi:nil="true"/>
    <_ip_UnifiedCompliancePolicyProperties xmlns="http://schemas.microsoft.com/sharepoint/v3" xsi:nil="true"/>
    <azlm xmlns="b7779ae3-5ae2-4dbe-8b24-7be0f832a427">
      <UserInfo>
        <DisplayName/>
        <AccountId xsi:nil="true"/>
        <AccountType/>
      </UserInfo>
    </azlm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896C72A03B11042AECE6D56FBA93547" ma:contentTypeVersion="23" ma:contentTypeDescription="Creare un nuovo documento." ma:contentTypeScope="" ma:versionID="3ed9f17f82eb8635c777525834b63cee">
  <xsd:schema xmlns:xsd="http://www.w3.org/2001/XMLSchema" xmlns:xs="http://www.w3.org/2001/XMLSchema" xmlns:p="http://schemas.microsoft.com/office/2006/metadata/properties" xmlns:ns1="http://schemas.microsoft.com/sharepoint/v3" xmlns:ns2="b7779ae3-5ae2-4dbe-8b24-7be0f832a427" xmlns:ns3="9c264712-4240-4ba6-8b05-661de6fabf24" targetNamespace="http://schemas.microsoft.com/office/2006/metadata/properties" ma:root="true" ma:fieldsID="3b31af2677b3a1c1e4b443b0efa72308" ns1:_="" ns2:_="" ns3:_="">
    <xsd:import namespace="http://schemas.microsoft.com/sharepoint/v3"/>
    <xsd:import namespace="b7779ae3-5ae2-4dbe-8b24-7be0f832a427"/>
    <xsd:import namespace="9c264712-4240-4ba6-8b05-661de6fabf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azlm" minOccurs="0"/>
                <xsd:element ref="ns2:MediaLengthInSeconds" minOccurs="0"/>
                <xsd:element ref="ns2:comment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1:_ip_UnifiedCompliancePolicyProperties" minOccurs="0"/>
                <xsd:element ref="ns1:_ip_UnifiedCompliancePolicyUIAc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6" nillable="true" ma:displayName="Proprietà criteri di conformità unificati" ma:hidden="true" ma:internalName="_ip_UnifiedCompliancePolicyProperties">
      <xsd:simpleType>
        <xsd:restriction base="dms:Note"/>
      </xsd:simpleType>
    </xsd:element>
    <xsd:element name="_ip_UnifiedCompliancePolicyUIAction" ma:index="27" nillable="true" ma:displayName="Azione interfaccia utente criteri di conformità unificati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779ae3-5ae2-4dbe-8b24-7be0f832a4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azlm" ma:index="19" nillable="true" ma:displayName="Persona o gruppo" ma:list="UserInfo" ma:internalName="azlm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comments" ma:index="21" nillable="true" ma:displayName="comments" ma:description="insert here some comments" ma:format="Dropdown" ma:internalName="comments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4" nillable="true" ma:taxonomy="true" ma:internalName="lcf76f155ced4ddcb4097134ff3c332f" ma:taxonomyFieldName="MediaServiceImageTags" ma:displayName="Tag immagine" ma:readOnly="false" ma:fieldId="{5cf76f15-5ced-4ddc-b409-7134ff3c332f}" ma:taxonomyMulti="true" ma:sspId="bdfb3068-fc59-4a9c-89bc-348f96fb925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8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264712-4240-4ba6-8b05-661de6fabf24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8e83dddd-9bcd-4dd8-a398-9a93f64cb721}" ma:internalName="TaxCatchAll" ma:showField="CatchAllData" ma:web="9c264712-4240-4ba6-8b05-661de6fabf2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72586C-D2AE-4131-B7D5-FC9BE139E1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F3BAA5-FC97-4AD8-A736-062D8BC3ACE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b7779ae3-5ae2-4dbe-8b24-7be0f832a427"/>
    <ds:schemaRef ds:uri="9c264712-4240-4ba6-8b05-661de6fabf24"/>
  </ds:schemaRefs>
</ds:datastoreItem>
</file>

<file path=customXml/itemProps3.xml><?xml version="1.0" encoding="utf-8"?>
<ds:datastoreItem xmlns:ds="http://schemas.openxmlformats.org/officeDocument/2006/customXml" ds:itemID="{875D7D9D-B896-4390-8BD8-AB7D44156F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7779ae3-5ae2-4dbe-8b24-7be0f832a427"/>
    <ds:schemaRef ds:uri="9c264712-4240-4ba6-8b05-661de6fabf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1112</TotalTime>
  <Words>1475</Words>
  <Application>Microsoft Office PowerPoint</Application>
  <PresentationFormat>Widescreen</PresentationFormat>
  <Paragraphs>224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Century Gothic</vt:lpstr>
      <vt:lpstr>Consolas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Microsoft Office User</dc:creator>
  <cp:lastModifiedBy>Mattia Mencagli</cp:lastModifiedBy>
  <cp:revision>27</cp:revision>
  <dcterms:created xsi:type="dcterms:W3CDTF">2020-03-06T09:24:56Z</dcterms:created>
  <dcterms:modified xsi:type="dcterms:W3CDTF">2024-04-08T13:46:13Z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0x0101004896C72A03B11042AECE6D56FBA93547</vt:lpwstr>
  </property>
  <property fmtid="{D5CDD505-2E9C-101B-9397-08002B2CF9AE}" pid="3" name="MediaServiceImageTags">
    <vt:lpwstr/>
  </property>
</Properties>
</file>